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y="5143500" cx="9144000"/>
  <p:notesSz cx="6858000" cy="9144000"/>
  <p:embeddedFontLst>
    <p:embeddedFont>
      <p:font typeface="Average"/>
      <p:regular r:id="rId32"/>
    </p:embeddedFont>
    <p:embeddedFont>
      <p:font typeface="Oswald"/>
      <p:regular r:id="rId33"/>
      <p:bold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Oswald-regular.fntdata"/><Relationship Id="rId10" Type="http://schemas.openxmlformats.org/officeDocument/2006/relationships/slide" Target="slides/slide5.xml"/><Relationship Id="rId32" Type="http://schemas.openxmlformats.org/officeDocument/2006/relationships/font" Target="fonts/Average-regular.fntdata"/><Relationship Id="rId13" Type="http://schemas.openxmlformats.org/officeDocument/2006/relationships/slide" Target="slides/slide8.xml"/><Relationship Id="rId12" Type="http://schemas.openxmlformats.org/officeDocument/2006/relationships/slide" Target="slides/slide7.xml"/><Relationship Id="rId34" Type="http://schemas.openxmlformats.org/officeDocument/2006/relationships/font" Target="fonts/Oswald-bold.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 name="Shape 55"/>
        <p:cNvGrpSpPr/>
        <p:nvPr/>
      </p:nvGrpSpPr>
      <p:grpSpPr>
        <a:xfrm>
          <a:off x="0" y="0"/>
          <a:ext cx="0" cy="0"/>
          <a:chOff x="0" y="0"/>
          <a:chExt cx="0" cy="0"/>
        </a:xfrm>
      </p:grpSpPr>
      <p:sp>
        <p:nvSpPr>
          <p:cNvPr id="56" name="Google Shape;56;gc6f919934_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c6f91993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 name="Shape 114"/>
        <p:cNvGrpSpPr/>
        <p:nvPr/>
      </p:nvGrpSpPr>
      <p:grpSpPr>
        <a:xfrm>
          <a:off x="0" y="0"/>
          <a:ext cx="0" cy="0"/>
          <a:chOff x="0" y="0"/>
          <a:chExt cx="0" cy="0"/>
        </a:xfrm>
      </p:grpSpPr>
      <p:sp>
        <p:nvSpPr>
          <p:cNvPr id="115" name="Google Shape;115;g6c89637603_0_8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6c89637603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Google Shape;121;g6c89637603_0_94: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6c89637603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 name="Shape 126"/>
        <p:cNvGrpSpPr/>
        <p:nvPr/>
      </p:nvGrpSpPr>
      <p:grpSpPr>
        <a:xfrm>
          <a:off x="0" y="0"/>
          <a:ext cx="0" cy="0"/>
          <a:chOff x="0" y="0"/>
          <a:chExt cx="0" cy="0"/>
        </a:xfrm>
      </p:grpSpPr>
      <p:sp>
        <p:nvSpPr>
          <p:cNvPr id="127" name="Google Shape;127;g6c89637603_0_9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6c89637603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 name="Shape 132"/>
        <p:cNvGrpSpPr/>
        <p:nvPr/>
      </p:nvGrpSpPr>
      <p:grpSpPr>
        <a:xfrm>
          <a:off x="0" y="0"/>
          <a:ext cx="0" cy="0"/>
          <a:chOff x="0" y="0"/>
          <a:chExt cx="0" cy="0"/>
        </a:xfrm>
      </p:grpSpPr>
      <p:sp>
        <p:nvSpPr>
          <p:cNvPr id="133" name="Google Shape;133;g6c89637603_0_10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6c89637603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Google Shape;139;g6c89637603_0_114: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6c89637603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Google Shape;145;g6c89637603_0_11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6c89637603_0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Google Shape;151;g6c89637603_0_12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6c89637603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Google Shape;157;g6c89637603_0_134: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6c89637603_0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 name="Shape 162"/>
        <p:cNvGrpSpPr/>
        <p:nvPr/>
      </p:nvGrpSpPr>
      <p:grpSpPr>
        <a:xfrm>
          <a:off x="0" y="0"/>
          <a:ext cx="0" cy="0"/>
          <a:chOff x="0" y="0"/>
          <a:chExt cx="0" cy="0"/>
        </a:xfrm>
      </p:grpSpPr>
      <p:sp>
        <p:nvSpPr>
          <p:cNvPr id="163" name="Google Shape;163;g6c89637603_0_13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6c89637603_0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 name="Shape 168"/>
        <p:cNvGrpSpPr/>
        <p:nvPr/>
      </p:nvGrpSpPr>
      <p:grpSpPr>
        <a:xfrm>
          <a:off x="0" y="0"/>
          <a:ext cx="0" cy="0"/>
          <a:chOff x="0" y="0"/>
          <a:chExt cx="0" cy="0"/>
        </a:xfrm>
      </p:grpSpPr>
      <p:sp>
        <p:nvSpPr>
          <p:cNvPr id="169" name="Google Shape;169;g6c89637603_0_144: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6c89637603_0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 name="Shape 60"/>
        <p:cNvGrpSpPr/>
        <p:nvPr/>
      </p:nvGrpSpPr>
      <p:grpSpPr>
        <a:xfrm>
          <a:off x="0" y="0"/>
          <a:ext cx="0" cy="0"/>
          <a:chOff x="0" y="0"/>
          <a:chExt cx="0" cy="0"/>
        </a:xfrm>
      </p:grpSpPr>
      <p:sp>
        <p:nvSpPr>
          <p:cNvPr id="61" name="Google Shape;61;g6c89637603_0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2" name="Google Shape;62;g6c89637603_0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4" name="Shape 174"/>
        <p:cNvGrpSpPr/>
        <p:nvPr/>
      </p:nvGrpSpPr>
      <p:grpSpPr>
        <a:xfrm>
          <a:off x="0" y="0"/>
          <a:ext cx="0" cy="0"/>
          <a:chOff x="0" y="0"/>
          <a:chExt cx="0" cy="0"/>
        </a:xfrm>
      </p:grpSpPr>
      <p:sp>
        <p:nvSpPr>
          <p:cNvPr id="175" name="Google Shape;175;g6c89637603_0_14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6c89637603_0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0" name="Shape 180"/>
        <p:cNvGrpSpPr/>
        <p:nvPr/>
      </p:nvGrpSpPr>
      <p:grpSpPr>
        <a:xfrm>
          <a:off x="0" y="0"/>
          <a:ext cx="0" cy="0"/>
          <a:chOff x="0" y="0"/>
          <a:chExt cx="0" cy="0"/>
        </a:xfrm>
      </p:grpSpPr>
      <p:sp>
        <p:nvSpPr>
          <p:cNvPr id="181" name="Google Shape;181;g6c89637603_0_154: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6c89637603_0_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 name="Shape 186"/>
        <p:cNvGrpSpPr/>
        <p:nvPr/>
      </p:nvGrpSpPr>
      <p:grpSpPr>
        <a:xfrm>
          <a:off x="0" y="0"/>
          <a:ext cx="0" cy="0"/>
          <a:chOff x="0" y="0"/>
          <a:chExt cx="0" cy="0"/>
        </a:xfrm>
      </p:grpSpPr>
      <p:sp>
        <p:nvSpPr>
          <p:cNvPr id="187" name="Google Shape;187;g6c89637603_0_15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6c89637603_0_1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2" name="Shape 192"/>
        <p:cNvGrpSpPr/>
        <p:nvPr/>
      </p:nvGrpSpPr>
      <p:grpSpPr>
        <a:xfrm>
          <a:off x="0" y="0"/>
          <a:ext cx="0" cy="0"/>
          <a:chOff x="0" y="0"/>
          <a:chExt cx="0" cy="0"/>
        </a:xfrm>
      </p:grpSpPr>
      <p:sp>
        <p:nvSpPr>
          <p:cNvPr id="193" name="Google Shape;193;g6c89637603_0_164: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6c89637603_0_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8" name="Shape 198"/>
        <p:cNvGrpSpPr/>
        <p:nvPr/>
      </p:nvGrpSpPr>
      <p:grpSpPr>
        <a:xfrm>
          <a:off x="0" y="0"/>
          <a:ext cx="0" cy="0"/>
          <a:chOff x="0" y="0"/>
          <a:chExt cx="0" cy="0"/>
        </a:xfrm>
      </p:grpSpPr>
      <p:sp>
        <p:nvSpPr>
          <p:cNvPr id="199" name="Google Shape;199;g6c89637603_0_16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6c89637603_0_1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4" name="Shape 204"/>
        <p:cNvGrpSpPr/>
        <p:nvPr/>
      </p:nvGrpSpPr>
      <p:grpSpPr>
        <a:xfrm>
          <a:off x="0" y="0"/>
          <a:ext cx="0" cy="0"/>
          <a:chOff x="0" y="0"/>
          <a:chExt cx="0" cy="0"/>
        </a:xfrm>
      </p:grpSpPr>
      <p:sp>
        <p:nvSpPr>
          <p:cNvPr id="205" name="Google Shape;205;g6c89637603_0_178: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6c89637603_0_1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0" name="Shape 210"/>
        <p:cNvGrpSpPr/>
        <p:nvPr/>
      </p:nvGrpSpPr>
      <p:grpSpPr>
        <a:xfrm>
          <a:off x="0" y="0"/>
          <a:ext cx="0" cy="0"/>
          <a:chOff x="0" y="0"/>
          <a:chExt cx="0" cy="0"/>
        </a:xfrm>
      </p:grpSpPr>
      <p:sp>
        <p:nvSpPr>
          <p:cNvPr id="211" name="Google Shape;211;g6c89637603_0_174: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6c89637603_0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Google Shape;69;gc6f919934_0_1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c6f919934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 name="Shape 78"/>
        <p:cNvGrpSpPr/>
        <p:nvPr/>
      </p:nvGrpSpPr>
      <p:grpSpPr>
        <a:xfrm>
          <a:off x="0" y="0"/>
          <a:ext cx="0" cy="0"/>
          <a:chOff x="0" y="0"/>
          <a:chExt cx="0" cy="0"/>
        </a:xfrm>
      </p:grpSpPr>
      <p:sp>
        <p:nvSpPr>
          <p:cNvPr id="79" name="Google Shape;79;g458cc89f70_0_2963: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458cc89f70_0_29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Google Shape;85;g6c89637603_0_5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6c89637603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Google Shape;91;g6c89637603_0_64: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6c89637603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Google Shape;97;g6c89637603_0_6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6c89637603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Google Shape;103;g6c89637603_0_74: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6c89637603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Google Shape;109;g6c89637603_0_7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6c89637603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47996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41375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671258" y="990800"/>
            <a:ext cx="7801500" cy="1730100"/>
          </a:xfrm>
          <a:prstGeom prst="rect">
            <a:avLst/>
          </a:prstGeom>
        </p:spPr>
        <p:txBody>
          <a:bodyPr anchorCtr="0" anchor="b" bIns="91425" lIns="91425" spcFirstLastPara="1" rIns="91425" wrap="square" tIns="91425">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5" name="Google Shape;15;p2"/>
          <p:cNvSpPr txBox="1"/>
          <p:nvPr>
            <p:ph idx="1" type="subTitle"/>
          </p:nvPr>
        </p:nvSpPr>
        <p:spPr>
          <a:xfrm>
            <a:off x="671250" y="3174876"/>
            <a:ext cx="78015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6" name="Google Shape;16;p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9" name="Shape 49"/>
        <p:cNvGrpSpPr/>
        <p:nvPr/>
      </p:nvGrpSpPr>
      <p:grpSpPr>
        <a:xfrm>
          <a:off x="0" y="0"/>
          <a:ext cx="0" cy="0"/>
          <a:chOff x="0" y="0"/>
          <a:chExt cx="0" cy="0"/>
        </a:xfrm>
      </p:grpSpPr>
      <p:sp>
        <p:nvSpPr>
          <p:cNvPr id="50" name="Google Shape;50;p11"/>
          <p:cNvSpPr txBox="1"/>
          <p:nvPr>
            <p:ph hasCustomPrompt="1" type="title"/>
          </p:nvPr>
        </p:nvSpPr>
        <p:spPr>
          <a:xfrm>
            <a:off x="311700" y="1255275"/>
            <a:ext cx="8520600" cy="18906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p:nvPr>
            <p:ph idx="1" type="body"/>
          </p:nvPr>
        </p:nvSpPr>
        <p:spPr>
          <a:xfrm>
            <a:off x="311700" y="32284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2" name="Google Shape;52;p11"/>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7" name="Shape 17"/>
        <p:cNvGrpSpPr/>
        <p:nvPr/>
      </p:nvGrpSpPr>
      <p:grpSpPr>
        <a:xfrm>
          <a:off x="0" y="0"/>
          <a:ext cx="0" cy="0"/>
          <a:chOff x="0" y="0"/>
          <a:chExt cx="0" cy="0"/>
        </a:xfrm>
      </p:grpSpPr>
      <p:sp>
        <p:nvSpPr>
          <p:cNvPr id="18" name="Google Shape;18;p3"/>
          <p:cNvSpPr txBox="1"/>
          <p:nvPr>
            <p:ph type="title"/>
          </p:nvPr>
        </p:nvSpPr>
        <p:spPr>
          <a:xfrm>
            <a:off x="671250" y="2141250"/>
            <a:ext cx="7852200" cy="8610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9" name="Google Shape;19;p3"/>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Google Shape;22;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Google Shape;23;p4"/>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8" name="Google Shape;28;p5"/>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1" name="Google Shape;31;p6"/>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5" name="Google Shape;35;p7"/>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6" name="Shape 36"/>
        <p:cNvGrpSpPr/>
        <p:nvPr/>
      </p:nvGrpSpPr>
      <p:grpSpPr>
        <a:xfrm>
          <a:off x="0" y="0"/>
          <a:ext cx="0" cy="0"/>
          <a:chOff x="0" y="0"/>
          <a:chExt cx="0" cy="0"/>
        </a:xfrm>
      </p:grpSpPr>
      <p:sp>
        <p:nvSpPr>
          <p:cNvPr id="37" name="Google Shape;37;p8"/>
          <p:cNvSpPr txBox="1"/>
          <p:nvPr>
            <p:ph type="title"/>
          </p:nvPr>
        </p:nvSpPr>
        <p:spPr>
          <a:xfrm>
            <a:off x="490250" y="526350"/>
            <a:ext cx="62271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8" name="Google Shape;38;p8"/>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 name="Google Shape;41;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2" name="Google Shape;42;p9"/>
          <p:cNvSpPr txBox="1"/>
          <p:nvPr>
            <p:ph type="title"/>
          </p:nvPr>
        </p:nvSpPr>
        <p:spPr>
          <a:xfrm>
            <a:off x="265500" y="1081400"/>
            <a:ext cx="4045200" cy="1710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3" name="Google Shape;43;p9"/>
          <p:cNvSpPr txBox="1"/>
          <p:nvPr>
            <p:ph idx="1" type="subTitle"/>
          </p:nvPr>
        </p:nvSpPr>
        <p:spPr>
          <a:xfrm>
            <a:off x="265500" y="28452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p:txBody>
      </p:sp>
      <p:sp>
        <p:nvSpPr>
          <p:cNvPr id="44" name="Google Shape;44;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5" name="Google Shape;45;p9"/>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6" name="Shape 46"/>
        <p:cNvGrpSpPr/>
        <p:nvPr/>
      </p:nvGrpSpPr>
      <p:grpSpPr>
        <a:xfrm>
          <a:off x="0" y="0"/>
          <a:ext cx="0" cy="0"/>
          <a:chOff x="0" y="0"/>
          <a:chExt cx="0" cy="0"/>
        </a:xfrm>
      </p:grpSpPr>
      <p:sp>
        <p:nvSpPr>
          <p:cNvPr id="47" name="Google Shape;47;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p:txBody>
      </p:sp>
      <p:sp>
        <p:nvSpPr>
          <p:cNvPr id="48" name="Google Shape;48;p10"/>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late">
    <p:bg>
      <p:bgPr>
        <a:solidFill>
          <a:srgbClr val="434343"/>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indent="-317500" lvl="1" marL="9144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indent="-317500" lvl="2" marL="13716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indent="-317500" lvl="3" marL="18288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indent="-317500" lvl="4" marL="22860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indent="-317500" lvl="5" marL="27432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indent="-317500" lvl="6" marL="32004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indent="-317500" lvl="7" marL="36576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indent="-317500" lvl="8" marL="4114800">
              <a:lnSpc>
                <a:spcPct val="115000"/>
              </a:lnSpc>
              <a:spcBef>
                <a:spcPts val="1600"/>
              </a:spcBef>
              <a:spcAft>
                <a:spcPts val="1600"/>
              </a:spcAft>
              <a:buClr>
                <a:schemeClr val="accent3"/>
              </a:buClr>
              <a:buSzPts val="1400"/>
              <a:buFont typeface="Average"/>
              <a:buChar char="■"/>
              <a:defRPr>
                <a:solidFill>
                  <a:schemeClr val="accent3"/>
                </a:solidFill>
                <a:latin typeface="Average"/>
                <a:ea typeface="Average"/>
                <a:cs typeface="Average"/>
                <a:sym typeface="Average"/>
              </a:defRPr>
            </a:lvl9pPr>
          </a:lstStyle>
          <a:p/>
        </p:txBody>
      </p:sp>
      <p:sp>
        <p:nvSpPr>
          <p:cNvPr id="8" name="Google Shape;8;p1"/>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2.jp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jpg"/><Relationship Id="rId4" Type="http://schemas.openxmlformats.org/officeDocument/2006/relationships/image" Target="../media/image7.jpg"/><Relationship Id="rId5" Type="http://schemas.openxmlformats.org/officeDocument/2006/relationships/image" Target="../media/image3.jpg"/><Relationship Id="rId6"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58" name="Shape 58"/>
        <p:cNvGrpSpPr/>
        <p:nvPr/>
      </p:nvGrpSpPr>
      <p:grpSpPr>
        <a:xfrm>
          <a:off x="0" y="0"/>
          <a:ext cx="0" cy="0"/>
          <a:chOff x="0" y="0"/>
          <a:chExt cx="0" cy="0"/>
        </a:xfrm>
      </p:grpSpPr>
      <p:pic>
        <p:nvPicPr>
          <p:cNvPr id="59" name="Google Shape;59;p13"/>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117" name="Shape 117"/>
        <p:cNvGrpSpPr/>
        <p:nvPr/>
      </p:nvGrpSpPr>
      <p:grpSpPr>
        <a:xfrm>
          <a:off x="0" y="0"/>
          <a:ext cx="0" cy="0"/>
          <a:chOff x="0" y="0"/>
          <a:chExt cx="0" cy="0"/>
        </a:xfrm>
      </p:grpSpPr>
      <p:sp>
        <p:nvSpPr>
          <p:cNvPr id="118" name="Google Shape;118;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a:solidFill>
                  <a:srgbClr val="FFFFFF"/>
                </a:solidFill>
              </a:rPr>
              <a:t>Jesus sent out his followers and went up to Heaven</a:t>
            </a:r>
            <a:endParaRPr>
              <a:solidFill>
                <a:srgbClr val="FFFFFF"/>
              </a:solidFill>
            </a:endParaRPr>
          </a:p>
        </p:txBody>
      </p:sp>
      <p:sp>
        <p:nvSpPr>
          <p:cNvPr id="119" name="Google Shape;119;p22"/>
          <p:cNvSpPr txBox="1"/>
          <p:nvPr>
            <p:ph idx="1" type="body"/>
          </p:nvPr>
        </p:nvSpPr>
        <p:spPr>
          <a:xfrm>
            <a:off x="311700" y="1152475"/>
            <a:ext cx="8332800" cy="3990900"/>
          </a:xfrm>
          <a:prstGeom prst="rect">
            <a:avLst/>
          </a:prstGeom>
        </p:spPr>
        <p:txBody>
          <a:bodyPr anchorCtr="0" anchor="t" bIns="91425" lIns="91425" spcFirstLastPara="1" rIns="91425" wrap="square" tIns="91425">
            <a:noAutofit/>
          </a:bodyPr>
          <a:lstStyle/>
          <a:p>
            <a:pPr indent="-457200" lvl="0" marL="457200" rtl="0" algn="l">
              <a:spcBef>
                <a:spcPts val="0"/>
              </a:spcBef>
              <a:spcAft>
                <a:spcPts val="0"/>
              </a:spcAft>
              <a:buSzPts val="3600"/>
              <a:buFont typeface="Oswald"/>
              <a:buChar char="●"/>
            </a:pPr>
            <a:r>
              <a:rPr lang="en" sz="3600">
                <a:latin typeface="Oswald"/>
                <a:ea typeface="Oswald"/>
                <a:cs typeface="Oswald"/>
                <a:sym typeface="Oswald"/>
              </a:rPr>
              <a:t>Jesus :“You will receive power when the Holy Spirit has come on you. </a:t>
            </a:r>
            <a:endParaRPr sz="3600">
              <a:latin typeface="Oswald"/>
              <a:ea typeface="Oswald"/>
              <a:cs typeface="Oswald"/>
              <a:sym typeface="Oswald"/>
            </a:endParaRPr>
          </a:p>
          <a:p>
            <a:pPr indent="-457200" lvl="0" marL="457200" rtl="0" algn="l">
              <a:spcBef>
                <a:spcPts val="0"/>
              </a:spcBef>
              <a:spcAft>
                <a:spcPts val="0"/>
              </a:spcAft>
              <a:buSzPts val="3600"/>
              <a:buFont typeface="Oswald"/>
              <a:buChar char="●"/>
            </a:pPr>
            <a:r>
              <a:rPr lang="en" sz="3600">
                <a:latin typeface="Oswald"/>
                <a:ea typeface="Oswald"/>
                <a:cs typeface="Oswald"/>
                <a:sym typeface="Oswald"/>
              </a:rPr>
              <a:t>He was taken up as they were watching. </a:t>
            </a:r>
            <a:endParaRPr sz="3600">
              <a:latin typeface="Oswald"/>
              <a:ea typeface="Oswald"/>
              <a:cs typeface="Oswald"/>
              <a:sym typeface="Oswald"/>
            </a:endParaRPr>
          </a:p>
          <a:p>
            <a:pPr indent="-457200" lvl="0" marL="457200" rtl="0" algn="l">
              <a:spcBef>
                <a:spcPts val="0"/>
              </a:spcBef>
              <a:spcAft>
                <a:spcPts val="0"/>
              </a:spcAft>
              <a:buSzPts val="3600"/>
              <a:buFont typeface="Oswald"/>
              <a:buChar char="●"/>
            </a:pPr>
            <a:r>
              <a:rPr lang="en" sz="3600">
                <a:latin typeface="Oswald"/>
                <a:ea typeface="Oswald"/>
                <a:cs typeface="Oswald"/>
                <a:sym typeface="Oswald"/>
              </a:rPr>
              <a:t>Two angels said, “This same Jesus… will come in the same way you have seen him going into heaven.”</a:t>
            </a:r>
            <a:endParaRPr sz="3600">
              <a:latin typeface="Oswald"/>
              <a:ea typeface="Oswald"/>
              <a:cs typeface="Oswald"/>
              <a:sym typeface="Oswa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123" name="Shape 123"/>
        <p:cNvGrpSpPr/>
        <p:nvPr/>
      </p:nvGrpSpPr>
      <p:grpSpPr>
        <a:xfrm>
          <a:off x="0" y="0"/>
          <a:ext cx="0" cy="0"/>
          <a:chOff x="0" y="0"/>
          <a:chExt cx="0" cy="0"/>
        </a:xfrm>
      </p:grpSpPr>
      <p:sp>
        <p:nvSpPr>
          <p:cNvPr id="124" name="Google Shape;124;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a:solidFill>
                  <a:srgbClr val="FFFFFF"/>
                </a:solidFill>
              </a:rPr>
              <a:t>The Story of the Lost Son (from Luke 15:11-32)</a:t>
            </a:r>
            <a:endParaRPr>
              <a:solidFill>
                <a:srgbClr val="FFFFFF"/>
              </a:solidFill>
            </a:endParaRPr>
          </a:p>
        </p:txBody>
      </p:sp>
      <p:sp>
        <p:nvSpPr>
          <p:cNvPr id="125" name="Google Shape;125;p23"/>
          <p:cNvSpPr txBox="1"/>
          <p:nvPr>
            <p:ph idx="1" type="body"/>
          </p:nvPr>
        </p:nvSpPr>
        <p:spPr>
          <a:xfrm>
            <a:off x="311700" y="1152475"/>
            <a:ext cx="8332800" cy="3990900"/>
          </a:xfrm>
          <a:prstGeom prst="rect">
            <a:avLst/>
          </a:prstGeom>
        </p:spPr>
        <p:txBody>
          <a:bodyPr anchorCtr="0" anchor="t" bIns="91425" lIns="91425" spcFirstLastPara="1" rIns="91425" wrap="square" tIns="91425">
            <a:noAutofit/>
          </a:bodyPr>
          <a:lstStyle/>
          <a:p>
            <a:pPr indent="-457200" lvl="0" marL="457200" rtl="0" algn="l">
              <a:spcBef>
                <a:spcPts val="0"/>
              </a:spcBef>
              <a:spcAft>
                <a:spcPts val="0"/>
              </a:spcAft>
              <a:buSzPts val="3600"/>
              <a:buFont typeface="Oswald"/>
              <a:buChar char="●"/>
            </a:pPr>
            <a:r>
              <a:rPr lang="en" sz="3600">
                <a:latin typeface="Oswald"/>
                <a:ea typeface="Oswald"/>
                <a:cs typeface="Oswald"/>
                <a:sym typeface="Oswald"/>
              </a:rPr>
              <a:t>A man had two sons. </a:t>
            </a:r>
            <a:endParaRPr sz="3600">
              <a:latin typeface="Oswald"/>
              <a:ea typeface="Oswald"/>
              <a:cs typeface="Oswald"/>
              <a:sym typeface="Oswald"/>
            </a:endParaRPr>
          </a:p>
          <a:p>
            <a:pPr indent="-457200" lvl="0" marL="457200" rtl="0" algn="l">
              <a:spcBef>
                <a:spcPts val="0"/>
              </a:spcBef>
              <a:spcAft>
                <a:spcPts val="0"/>
              </a:spcAft>
              <a:buSzPts val="3600"/>
              <a:buFont typeface="Oswald"/>
              <a:buChar char="●"/>
            </a:pPr>
            <a:r>
              <a:rPr lang="en" sz="3600">
                <a:latin typeface="Oswald"/>
                <a:ea typeface="Oswald"/>
                <a:cs typeface="Oswald"/>
                <a:sym typeface="Oswald"/>
              </a:rPr>
              <a:t>The younger one’s sin</a:t>
            </a:r>
            <a:endParaRPr sz="3600">
              <a:latin typeface="Oswald"/>
              <a:ea typeface="Oswald"/>
              <a:cs typeface="Oswald"/>
              <a:sym typeface="Oswald"/>
            </a:endParaRPr>
          </a:p>
          <a:p>
            <a:pPr indent="-457200" lvl="0" marL="457200" rtl="0" algn="l">
              <a:spcBef>
                <a:spcPts val="0"/>
              </a:spcBef>
              <a:spcAft>
                <a:spcPts val="0"/>
              </a:spcAft>
              <a:buSzPts val="3600"/>
              <a:buFont typeface="Oswald"/>
              <a:buChar char="●"/>
            </a:pPr>
            <a:r>
              <a:rPr lang="en" sz="3600">
                <a:latin typeface="Oswald"/>
                <a:ea typeface="Oswald"/>
                <a:cs typeface="Oswald"/>
                <a:sym typeface="Oswald"/>
              </a:rPr>
              <a:t>The younger son’s realization</a:t>
            </a:r>
            <a:endParaRPr sz="3600">
              <a:latin typeface="Oswald"/>
              <a:ea typeface="Oswald"/>
              <a:cs typeface="Oswald"/>
              <a:sym typeface="Oswald"/>
            </a:endParaRPr>
          </a:p>
          <a:p>
            <a:pPr indent="-457200" lvl="0" marL="457200" rtl="0" algn="l">
              <a:spcBef>
                <a:spcPts val="0"/>
              </a:spcBef>
              <a:spcAft>
                <a:spcPts val="0"/>
              </a:spcAft>
              <a:buSzPts val="3600"/>
              <a:buFont typeface="Oswald"/>
              <a:buChar char="●"/>
            </a:pPr>
            <a:r>
              <a:rPr lang="en" sz="3600">
                <a:latin typeface="Oswald"/>
                <a:ea typeface="Oswald"/>
                <a:cs typeface="Oswald"/>
                <a:sym typeface="Oswald"/>
              </a:rPr>
              <a:t>His father’s response</a:t>
            </a:r>
            <a:endParaRPr sz="3600">
              <a:latin typeface="Oswald"/>
              <a:ea typeface="Oswald"/>
              <a:cs typeface="Oswald"/>
              <a:sym typeface="Oswald"/>
            </a:endParaRPr>
          </a:p>
          <a:p>
            <a:pPr indent="-457200" lvl="0" marL="457200" rtl="0" algn="l">
              <a:spcBef>
                <a:spcPts val="0"/>
              </a:spcBef>
              <a:spcAft>
                <a:spcPts val="0"/>
              </a:spcAft>
              <a:buSzPts val="3600"/>
              <a:buFont typeface="Oswald"/>
              <a:buChar char="●"/>
            </a:pPr>
            <a:r>
              <a:rPr lang="en" sz="3600">
                <a:latin typeface="Oswald"/>
                <a:ea typeface="Oswald"/>
                <a:cs typeface="Oswald"/>
                <a:sym typeface="Oswald"/>
              </a:rPr>
              <a:t>His brother’s response</a:t>
            </a:r>
            <a:endParaRPr sz="3600">
              <a:latin typeface="Oswald"/>
              <a:ea typeface="Oswald"/>
              <a:cs typeface="Oswald"/>
              <a:sym typeface="Oswald"/>
            </a:endParaRPr>
          </a:p>
          <a:p>
            <a:pPr indent="-457200" lvl="0" marL="457200" rtl="0" algn="l">
              <a:spcBef>
                <a:spcPts val="0"/>
              </a:spcBef>
              <a:spcAft>
                <a:spcPts val="0"/>
              </a:spcAft>
              <a:buSzPts val="3600"/>
              <a:buFont typeface="Oswald"/>
              <a:buChar char="●"/>
            </a:pPr>
            <a:r>
              <a:rPr lang="en" sz="3600">
                <a:latin typeface="Oswald"/>
                <a:ea typeface="Oswald"/>
                <a:cs typeface="Oswald"/>
                <a:sym typeface="Oswald"/>
              </a:rPr>
              <a:t>The meaning of the story</a:t>
            </a:r>
            <a:endParaRPr sz="3600">
              <a:latin typeface="Oswald"/>
              <a:ea typeface="Oswald"/>
              <a:cs typeface="Oswald"/>
              <a:sym typeface="Oswa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129" name="Shape 129"/>
        <p:cNvGrpSpPr/>
        <p:nvPr/>
      </p:nvGrpSpPr>
      <p:grpSpPr>
        <a:xfrm>
          <a:off x="0" y="0"/>
          <a:ext cx="0" cy="0"/>
          <a:chOff x="0" y="0"/>
          <a:chExt cx="0" cy="0"/>
        </a:xfrm>
      </p:grpSpPr>
      <p:sp>
        <p:nvSpPr>
          <p:cNvPr id="130" name="Google Shape;130;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a:solidFill>
                  <a:srgbClr val="FFFFFF"/>
                </a:solidFill>
              </a:rPr>
              <a:t>What Christians believe about God</a:t>
            </a:r>
            <a:endParaRPr>
              <a:solidFill>
                <a:srgbClr val="FFFFFF"/>
              </a:solidFill>
            </a:endParaRPr>
          </a:p>
        </p:txBody>
      </p:sp>
      <p:sp>
        <p:nvSpPr>
          <p:cNvPr id="131" name="Google Shape;131;p24"/>
          <p:cNvSpPr txBox="1"/>
          <p:nvPr>
            <p:ph idx="1" type="body"/>
          </p:nvPr>
        </p:nvSpPr>
        <p:spPr>
          <a:xfrm>
            <a:off x="311700" y="1152475"/>
            <a:ext cx="8332800" cy="3990900"/>
          </a:xfrm>
          <a:prstGeom prst="rect">
            <a:avLst/>
          </a:prstGeom>
        </p:spPr>
        <p:txBody>
          <a:bodyPr anchorCtr="0" anchor="t" bIns="91425" lIns="91425" spcFirstLastPara="1" rIns="91425" wrap="square" tIns="91425">
            <a:noAutofit/>
          </a:bodyPr>
          <a:lstStyle/>
          <a:p>
            <a:pPr indent="-457200" lvl="0" marL="457200" rtl="0" algn="l">
              <a:spcBef>
                <a:spcPts val="0"/>
              </a:spcBef>
              <a:spcAft>
                <a:spcPts val="0"/>
              </a:spcAft>
              <a:buSzPts val="3600"/>
              <a:buFont typeface="Oswald"/>
              <a:buChar char="●"/>
            </a:pPr>
            <a:r>
              <a:rPr lang="en" sz="3600">
                <a:latin typeface="Oswald"/>
                <a:ea typeface="Oswald"/>
                <a:cs typeface="Oswald"/>
                <a:sym typeface="Oswald"/>
              </a:rPr>
              <a:t>One God, the Lord.</a:t>
            </a:r>
            <a:endParaRPr sz="3600">
              <a:latin typeface="Oswald"/>
              <a:ea typeface="Oswald"/>
              <a:cs typeface="Oswald"/>
              <a:sym typeface="Oswald"/>
            </a:endParaRPr>
          </a:p>
          <a:p>
            <a:pPr indent="-457200" lvl="0" marL="457200" rtl="0" algn="l">
              <a:spcBef>
                <a:spcPts val="0"/>
              </a:spcBef>
              <a:spcAft>
                <a:spcPts val="0"/>
              </a:spcAft>
              <a:buSzPts val="3600"/>
              <a:buFont typeface="Oswald"/>
              <a:buChar char="●"/>
            </a:pPr>
            <a:r>
              <a:rPr lang="en" sz="3600">
                <a:latin typeface="Oswald"/>
                <a:ea typeface="Oswald"/>
                <a:cs typeface="Oswald"/>
                <a:sym typeface="Oswald"/>
              </a:rPr>
              <a:t>Three persons in the divine nature: Father, Son &amp; Holy Spirit. </a:t>
            </a:r>
            <a:endParaRPr sz="3600">
              <a:latin typeface="Oswald"/>
              <a:ea typeface="Oswald"/>
              <a:cs typeface="Oswald"/>
              <a:sym typeface="Oswald"/>
            </a:endParaRPr>
          </a:p>
          <a:p>
            <a:pPr indent="-457200" lvl="0" marL="457200" rtl="0" algn="l">
              <a:spcBef>
                <a:spcPts val="0"/>
              </a:spcBef>
              <a:spcAft>
                <a:spcPts val="0"/>
              </a:spcAft>
              <a:buSzPts val="3600"/>
              <a:buFont typeface="Oswald"/>
              <a:buChar char="●"/>
            </a:pPr>
            <a:r>
              <a:rPr lang="en" sz="3600">
                <a:latin typeface="Oswald"/>
                <a:ea typeface="Oswald"/>
                <a:cs typeface="Oswald"/>
                <a:sym typeface="Oswald"/>
              </a:rPr>
              <a:t>Not three Gods. </a:t>
            </a:r>
            <a:endParaRPr sz="3600">
              <a:latin typeface="Oswald"/>
              <a:ea typeface="Oswald"/>
              <a:cs typeface="Oswald"/>
              <a:sym typeface="Oswald"/>
            </a:endParaRPr>
          </a:p>
          <a:p>
            <a:pPr indent="-457200" lvl="0" marL="457200" rtl="0" algn="l">
              <a:spcBef>
                <a:spcPts val="0"/>
              </a:spcBef>
              <a:spcAft>
                <a:spcPts val="0"/>
              </a:spcAft>
              <a:buSzPts val="3600"/>
              <a:buFont typeface="Oswald"/>
              <a:buChar char="●"/>
            </a:pPr>
            <a:r>
              <a:rPr lang="en" sz="3600">
                <a:latin typeface="Oswald"/>
                <a:ea typeface="Oswald"/>
                <a:cs typeface="Oswald"/>
                <a:sym typeface="Oswald"/>
              </a:rPr>
              <a:t>God has authority, is in control, and is present with his creation.</a:t>
            </a:r>
            <a:endParaRPr sz="3600">
              <a:latin typeface="Oswald"/>
              <a:ea typeface="Oswald"/>
              <a:cs typeface="Oswald"/>
              <a:sym typeface="Oswa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135" name="Shape 135"/>
        <p:cNvGrpSpPr/>
        <p:nvPr/>
      </p:nvGrpSpPr>
      <p:grpSpPr>
        <a:xfrm>
          <a:off x="0" y="0"/>
          <a:ext cx="0" cy="0"/>
          <a:chOff x="0" y="0"/>
          <a:chExt cx="0" cy="0"/>
        </a:xfrm>
      </p:grpSpPr>
      <p:sp>
        <p:nvSpPr>
          <p:cNvPr id="136" name="Google Shape;136;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a:solidFill>
                  <a:srgbClr val="FFFFFF"/>
                </a:solidFill>
              </a:rPr>
              <a:t>What Christians believe about Jesus</a:t>
            </a:r>
            <a:endParaRPr>
              <a:solidFill>
                <a:srgbClr val="FFFFFF"/>
              </a:solidFill>
            </a:endParaRPr>
          </a:p>
        </p:txBody>
      </p:sp>
      <p:sp>
        <p:nvSpPr>
          <p:cNvPr id="137" name="Google Shape;137;p25"/>
          <p:cNvSpPr txBox="1"/>
          <p:nvPr>
            <p:ph idx="1" type="body"/>
          </p:nvPr>
        </p:nvSpPr>
        <p:spPr>
          <a:xfrm>
            <a:off x="311700" y="1152475"/>
            <a:ext cx="8332800" cy="3990900"/>
          </a:xfrm>
          <a:prstGeom prst="rect">
            <a:avLst/>
          </a:prstGeom>
        </p:spPr>
        <p:txBody>
          <a:bodyPr anchorCtr="0" anchor="t" bIns="91425" lIns="91425" spcFirstLastPara="1" rIns="91425" wrap="square" tIns="91425">
            <a:noAutofit/>
          </a:bodyPr>
          <a:lstStyle/>
          <a:p>
            <a:pPr indent="-457200" lvl="0" marL="457200" rtl="0" algn="l">
              <a:spcBef>
                <a:spcPts val="0"/>
              </a:spcBef>
              <a:spcAft>
                <a:spcPts val="0"/>
              </a:spcAft>
              <a:buSzPts val="3600"/>
              <a:buFont typeface="Oswald"/>
              <a:buChar char="●"/>
            </a:pPr>
            <a:r>
              <a:rPr lang="en" sz="3600">
                <a:latin typeface="Oswald"/>
                <a:ea typeface="Oswald"/>
                <a:cs typeface="Oswald"/>
                <a:sym typeface="Oswald"/>
              </a:rPr>
              <a:t>He is Lord, Messiah, and the Son of God. </a:t>
            </a:r>
            <a:endParaRPr sz="3600">
              <a:latin typeface="Oswald"/>
              <a:ea typeface="Oswald"/>
              <a:cs typeface="Oswald"/>
              <a:sym typeface="Oswald"/>
            </a:endParaRPr>
          </a:p>
          <a:p>
            <a:pPr indent="-457200" lvl="0" marL="457200" rtl="0" algn="l">
              <a:spcBef>
                <a:spcPts val="0"/>
              </a:spcBef>
              <a:spcAft>
                <a:spcPts val="0"/>
              </a:spcAft>
              <a:buSzPts val="3600"/>
              <a:buFont typeface="Oswald"/>
              <a:buChar char="●"/>
            </a:pPr>
            <a:r>
              <a:rPr lang="en" sz="3600">
                <a:latin typeface="Oswald"/>
                <a:ea typeface="Oswald"/>
                <a:cs typeface="Oswald"/>
                <a:sym typeface="Oswald"/>
              </a:rPr>
              <a:t>Fully God and fully man, yet one person. </a:t>
            </a:r>
            <a:endParaRPr sz="3600">
              <a:latin typeface="Oswald"/>
              <a:ea typeface="Oswald"/>
              <a:cs typeface="Oswald"/>
              <a:sym typeface="Oswald"/>
            </a:endParaRPr>
          </a:p>
          <a:p>
            <a:pPr indent="-457200" lvl="0" marL="457200" rtl="0" algn="l">
              <a:spcBef>
                <a:spcPts val="0"/>
              </a:spcBef>
              <a:spcAft>
                <a:spcPts val="0"/>
              </a:spcAft>
              <a:buSzPts val="3600"/>
              <a:buFont typeface="Oswald"/>
              <a:buChar char="●"/>
            </a:pPr>
            <a:r>
              <a:rPr lang="en" sz="3600">
                <a:latin typeface="Oswald"/>
                <a:ea typeface="Oswald"/>
                <a:cs typeface="Oswald"/>
                <a:sym typeface="Oswald"/>
              </a:rPr>
              <a:t>Completely perfect. </a:t>
            </a:r>
            <a:endParaRPr sz="3600">
              <a:latin typeface="Oswald"/>
              <a:ea typeface="Oswald"/>
              <a:cs typeface="Oswald"/>
              <a:sym typeface="Oswald"/>
            </a:endParaRPr>
          </a:p>
          <a:p>
            <a:pPr indent="-457200" lvl="0" marL="457200" rtl="0" algn="l">
              <a:spcBef>
                <a:spcPts val="0"/>
              </a:spcBef>
              <a:spcAft>
                <a:spcPts val="0"/>
              </a:spcAft>
              <a:buSzPts val="3600"/>
              <a:buFont typeface="Oswald"/>
              <a:buChar char="●"/>
            </a:pPr>
            <a:r>
              <a:rPr lang="en" sz="3600">
                <a:latin typeface="Oswald"/>
                <a:ea typeface="Oswald"/>
                <a:cs typeface="Oswald"/>
                <a:sym typeface="Oswald"/>
              </a:rPr>
              <a:t>Equal to the Father, as God. Obedient to God, as man. </a:t>
            </a:r>
            <a:endParaRPr sz="3600">
              <a:latin typeface="Oswald"/>
              <a:ea typeface="Oswald"/>
              <a:cs typeface="Oswald"/>
              <a:sym typeface="Oswa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141" name="Shape 141"/>
        <p:cNvGrpSpPr/>
        <p:nvPr/>
      </p:nvGrpSpPr>
      <p:grpSpPr>
        <a:xfrm>
          <a:off x="0" y="0"/>
          <a:ext cx="0" cy="0"/>
          <a:chOff x="0" y="0"/>
          <a:chExt cx="0" cy="0"/>
        </a:xfrm>
      </p:grpSpPr>
      <p:sp>
        <p:nvSpPr>
          <p:cNvPr id="142" name="Google Shape;142;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a:solidFill>
                  <a:srgbClr val="FFFFFF"/>
                </a:solidFill>
              </a:rPr>
              <a:t>What Christians believe about the Good News (Injil)</a:t>
            </a:r>
            <a:endParaRPr>
              <a:solidFill>
                <a:srgbClr val="FFFFFF"/>
              </a:solidFill>
            </a:endParaRPr>
          </a:p>
        </p:txBody>
      </p:sp>
      <p:sp>
        <p:nvSpPr>
          <p:cNvPr id="143" name="Google Shape;143;p26"/>
          <p:cNvSpPr txBox="1"/>
          <p:nvPr>
            <p:ph idx="1" type="body"/>
          </p:nvPr>
        </p:nvSpPr>
        <p:spPr>
          <a:xfrm>
            <a:off x="311700" y="1152475"/>
            <a:ext cx="8332800" cy="3990900"/>
          </a:xfrm>
          <a:prstGeom prst="rect">
            <a:avLst/>
          </a:prstGeom>
        </p:spPr>
        <p:txBody>
          <a:bodyPr anchorCtr="0" anchor="t" bIns="91425" lIns="91425" spcFirstLastPara="1" rIns="91425" wrap="square" tIns="91425">
            <a:noAutofit/>
          </a:bodyPr>
          <a:lstStyle/>
          <a:p>
            <a:pPr indent="-457200" lvl="0" marL="457200" rtl="0" algn="l">
              <a:spcBef>
                <a:spcPts val="0"/>
              </a:spcBef>
              <a:spcAft>
                <a:spcPts val="0"/>
              </a:spcAft>
              <a:buSzPts val="3600"/>
              <a:buFont typeface="Oswald"/>
              <a:buChar char="●"/>
            </a:pPr>
            <a:r>
              <a:rPr lang="en" sz="3600">
                <a:latin typeface="Oswald"/>
                <a:ea typeface="Oswald"/>
                <a:cs typeface="Oswald"/>
                <a:sym typeface="Oswald"/>
              </a:rPr>
              <a:t>Problem: “The wages of sin is death.”</a:t>
            </a:r>
            <a:endParaRPr sz="3600">
              <a:latin typeface="Oswald"/>
              <a:ea typeface="Oswald"/>
              <a:cs typeface="Oswald"/>
              <a:sym typeface="Oswald"/>
            </a:endParaRPr>
          </a:p>
          <a:p>
            <a:pPr indent="-457200" lvl="0" marL="457200" rtl="0" algn="l">
              <a:spcBef>
                <a:spcPts val="0"/>
              </a:spcBef>
              <a:spcAft>
                <a:spcPts val="0"/>
              </a:spcAft>
              <a:buSzPts val="3600"/>
              <a:buFont typeface="Oswald"/>
              <a:buChar char="●"/>
            </a:pPr>
            <a:r>
              <a:rPr lang="en" sz="3600">
                <a:latin typeface="Oswald"/>
                <a:ea typeface="Oswald"/>
                <a:cs typeface="Oswald"/>
                <a:sym typeface="Oswald"/>
              </a:rPr>
              <a:t>Provision: “The free gift of God is eternal life.”</a:t>
            </a:r>
            <a:endParaRPr sz="3600">
              <a:latin typeface="Oswald"/>
              <a:ea typeface="Oswald"/>
              <a:cs typeface="Oswald"/>
              <a:sym typeface="Oswald"/>
            </a:endParaRPr>
          </a:p>
          <a:p>
            <a:pPr indent="-457200" lvl="0" marL="457200" rtl="0" algn="l">
              <a:spcBef>
                <a:spcPts val="0"/>
              </a:spcBef>
              <a:spcAft>
                <a:spcPts val="0"/>
              </a:spcAft>
              <a:buSzPts val="3600"/>
              <a:buFont typeface="Oswald"/>
              <a:buChar char="●"/>
            </a:pPr>
            <a:r>
              <a:rPr lang="en" sz="3600">
                <a:latin typeface="Oswald"/>
                <a:ea typeface="Oswald"/>
                <a:cs typeface="Oswald"/>
                <a:sym typeface="Oswald"/>
              </a:rPr>
              <a:t>Person: “In Christ Jesus our Lord”</a:t>
            </a:r>
            <a:endParaRPr sz="3600">
              <a:latin typeface="Oswald"/>
              <a:ea typeface="Oswald"/>
              <a:cs typeface="Oswald"/>
              <a:sym typeface="Oswa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147" name="Shape 147"/>
        <p:cNvGrpSpPr/>
        <p:nvPr/>
      </p:nvGrpSpPr>
      <p:grpSpPr>
        <a:xfrm>
          <a:off x="0" y="0"/>
          <a:ext cx="0" cy="0"/>
          <a:chOff x="0" y="0"/>
          <a:chExt cx="0" cy="0"/>
        </a:xfrm>
      </p:grpSpPr>
      <p:sp>
        <p:nvSpPr>
          <p:cNvPr id="148" name="Google Shape;148;p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a:solidFill>
                  <a:srgbClr val="FFFFFF"/>
                </a:solidFill>
              </a:rPr>
              <a:t>What Christians believe about the Good News (Injil)</a:t>
            </a:r>
            <a:endParaRPr>
              <a:solidFill>
                <a:srgbClr val="FFFFFF"/>
              </a:solidFill>
            </a:endParaRPr>
          </a:p>
        </p:txBody>
      </p:sp>
      <p:sp>
        <p:nvSpPr>
          <p:cNvPr id="149" name="Google Shape;149;p27"/>
          <p:cNvSpPr txBox="1"/>
          <p:nvPr>
            <p:ph idx="1" type="body"/>
          </p:nvPr>
        </p:nvSpPr>
        <p:spPr>
          <a:xfrm>
            <a:off x="311700" y="1152475"/>
            <a:ext cx="8332800" cy="3990900"/>
          </a:xfrm>
          <a:prstGeom prst="rect">
            <a:avLst/>
          </a:prstGeom>
        </p:spPr>
        <p:txBody>
          <a:bodyPr anchorCtr="0" anchor="t" bIns="91425" lIns="91425" spcFirstLastPara="1" rIns="91425" wrap="square" tIns="91425">
            <a:noAutofit/>
          </a:bodyPr>
          <a:lstStyle/>
          <a:p>
            <a:pPr indent="-457200" lvl="0" marL="457200" rtl="0" algn="l">
              <a:spcBef>
                <a:spcPts val="0"/>
              </a:spcBef>
              <a:spcAft>
                <a:spcPts val="0"/>
              </a:spcAft>
              <a:buSzPts val="3600"/>
              <a:buFont typeface="Oswald"/>
              <a:buChar char="●"/>
            </a:pPr>
            <a:r>
              <a:rPr lang="en" sz="3600">
                <a:latin typeface="Oswald"/>
                <a:ea typeface="Oswald"/>
                <a:cs typeface="Oswald"/>
                <a:sym typeface="Oswald"/>
              </a:rPr>
              <a:t>If you confess with your mouth, “Jesus is Lord,” and believe in your heart that God raised him from the dead, you will be saved. One believes with the heart, resulting in righteousness, and one confesses with the mouth, resulting in salvation” (Rom. 10:9-10)</a:t>
            </a:r>
            <a:endParaRPr sz="3600">
              <a:latin typeface="Oswald"/>
              <a:ea typeface="Oswald"/>
              <a:cs typeface="Oswald"/>
              <a:sym typeface="Oswa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153" name="Shape 153"/>
        <p:cNvGrpSpPr/>
        <p:nvPr/>
      </p:nvGrpSpPr>
      <p:grpSpPr>
        <a:xfrm>
          <a:off x="0" y="0"/>
          <a:ext cx="0" cy="0"/>
          <a:chOff x="0" y="0"/>
          <a:chExt cx="0" cy="0"/>
        </a:xfrm>
      </p:grpSpPr>
      <p:sp>
        <p:nvSpPr>
          <p:cNvPr id="154" name="Google Shape;154;p2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a:solidFill>
                  <a:srgbClr val="FFFFFF"/>
                </a:solidFill>
              </a:rPr>
              <a:t>Christian Practices: The Church</a:t>
            </a:r>
            <a:endParaRPr>
              <a:solidFill>
                <a:srgbClr val="FFFFFF"/>
              </a:solidFill>
            </a:endParaRPr>
          </a:p>
        </p:txBody>
      </p:sp>
      <p:sp>
        <p:nvSpPr>
          <p:cNvPr id="155" name="Google Shape;155;p28"/>
          <p:cNvSpPr txBox="1"/>
          <p:nvPr>
            <p:ph idx="1" type="body"/>
          </p:nvPr>
        </p:nvSpPr>
        <p:spPr>
          <a:xfrm>
            <a:off x="311700" y="1152475"/>
            <a:ext cx="8332800" cy="3990900"/>
          </a:xfrm>
          <a:prstGeom prst="rect">
            <a:avLst/>
          </a:prstGeom>
        </p:spPr>
        <p:txBody>
          <a:bodyPr anchorCtr="0" anchor="t" bIns="91425" lIns="91425" spcFirstLastPara="1" rIns="91425" wrap="square" tIns="91425">
            <a:noAutofit/>
          </a:bodyPr>
          <a:lstStyle/>
          <a:p>
            <a:pPr indent="-457200" lvl="0" marL="457200" rtl="0" algn="l">
              <a:spcBef>
                <a:spcPts val="0"/>
              </a:spcBef>
              <a:spcAft>
                <a:spcPts val="0"/>
              </a:spcAft>
              <a:buSzPts val="3600"/>
              <a:buFont typeface="Oswald"/>
              <a:buChar char="●"/>
            </a:pPr>
            <a:r>
              <a:rPr lang="en" sz="3600">
                <a:latin typeface="Oswald"/>
                <a:ea typeface="Oswald"/>
                <a:cs typeface="Oswald"/>
                <a:sym typeface="Oswald"/>
              </a:rPr>
              <a:t>The “Universal Church” is every believer, worldwide, throughout history.</a:t>
            </a:r>
            <a:endParaRPr sz="3600">
              <a:latin typeface="Oswald"/>
              <a:ea typeface="Oswald"/>
              <a:cs typeface="Oswald"/>
              <a:sym typeface="Oswald"/>
            </a:endParaRPr>
          </a:p>
          <a:p>
            <a:pPr indent="-457200" lvl="0" marL="457200" rtl="0" algn="l">
              <a:spcBef>
                <a:spcPts val="0"/>
              </a:spcBef>
              <a:spcAft>
                <a:spcPts val="0"/>
              </a:spcAft>
              <a:buSzPts val="3600"/>
              <a:buFont typeface="Oswald"/>
              <a:buChar char="●"/>
            </a:pPr>
            <a:r>
              <a:rPr lang="en" sz="3600">
                <a:latin typeface="Oswald"/>
                <a:ea typeface="Oswald"/>
                <a:cs typeface="Oswald"/>
                <a:sym typeface="Oswald"/>
              </a:rPr>
              <a:t>The “Local Church” is a congregation who gather to worship God, learn God’s word and help each other. Baptized believers who trust in Jesus may join a local church.</a:t>
            </a:r>
            <a:endParaRPr sz="3600">
              <a:latin typeface="Oswald"/>
              <a:ea typeface="Oswald"/>
              <a:cs typeface="Oswald"/>
              <a:sym typeface="Oswa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159" name="Shape 159"/>
        <p:cNvGrpSpPr/>
        <p:nvPr/>
      </p:nvGrpSpPr>
      <p:grpSpPr>
        <a:xfrm>
          <a:off x="0" y="0"/>
          <a:ext cx="0" cy="0"/>
          <a:chOff x="0" y="0"/>
          <a:chExt cx="0" cy="0"/>
        </a:xfrm>
      </p:grpSpPr>
      <p:sp>
        <p:nvSpPr>
          <p:cNvPr id="160" name="Google Shape;160;p2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a:solidFill>
                  <a:srgbClr val="FFFFFF"/>
                </a:solidFill>
              </a:rPr>
              <a:t>Christian Practices: The “Ordinances”</a:t>
            </a:r>
            <a:endParaRPr>
              <a:solidFill>
                <a:srgbClr val="FFFFFF"/>
              </a:solidFill>
            </a:endParaRPr>
          </a:p>
        </p:txBody>
      </p:sp>
      <p:sp>
        <p:nvSpPr>
          <p:cNvPr id="161" name="Google Shape;161;p29"/>
          <p:cNvSpPr txBox="1"/>
          <p:nvPr>
            <p:ph idx="1" type="body"/>
          </p:nvPr>
        </p:nvSpPr>
        <p:spPr>
          <a:xfrm>
            <a:off x="311700" y="1152475"/>
            <a:ext cx="8332800" cy="3990900"/>
          </a:xfrm>
          <a:prstGeom prst="rect">
            <a:avLst/>
          </a:prstGeom>
        </p:spPr>
        <p:txBody>
          <a:bodyPr anchorCtr="0" anchor="t" bIns="91425" lIns="91425" spcFirstLastPara="1" rIns="91425" wrap="square" tIns="91425">
            <a:noAutofit/>
          </a:bodyPr>
          <a:lstStyle/>
          <a:p>
            <a:pPr indent="-457200" lvl="0" marL="457200" rtl="0" algn="l">
              <a:spcBef>
                <a:spcPts val="0"/>
              </a:spcBef>
              <a:spcAft>
                <a:spcPts val="0"/>
              </a:spcAft>
              <a:buSzPts val="3600"/>
              <a:buFont typeface="Oswald"/>
              <a:buChar char="●"/>
            </a:pPr>
            <a:r>
              <a:rPr lang="en" sz="3600">
                <a:latin typeface="Oswald"/>
                <a:ea typeface="Oswald"/>
                <a:cs typeface="Oswald"/>
                <a:sym typeface="Oswald"/>
              </a:rPr>
              <a:t>Jesus commanded two rituals: Baptism and Communion (AKA the Lord’s Supper, or the Eucharist).</a:t>
            </a:r>
            <a:endParaRPr sz="3600">
              <a:latin typeface="Oswald"/>
              <a:ea typeface="Oswald"/>
              <a:cs typeface="Oswald"/>
              <a:sym typeface="Oswa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165" name="Shape 165"/>
        <p:cNvGrpSpPr/>
        <p:nvPr/>
      </p:nvGrpSpPr>
      <p:grpSpPr>
        <a:xfrm>
          <a:off x="0" y="0"/>
          <a:ext cx="0" cy="0"/>
          <a:chOff x="0" y="0"/>
          <a:chExt cx="0" cy="0"/>
        </a:xfrm>
      </p:grpSpPr>
      <p:sp>
        <p:nvSpPr>
          <p:cNvPr id="166" name="Google Shape;166;p3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a:solidFill>
                  <a:srgbClr val="FFFFFF"/>
                </a:solidFill>
              </a:rPr>
              <a:t>Christian Practices: Baptism</a:t>
            </a:r>
            <a:endParaRPr>
              <a:solidFill>
                <a:srgbClr val="FFFFFF"/>
              </a:solidFill>
            </a:endParaRPr>
          </a:p>
        </p:txBody>
      </p:sp>
      <p:sp>
        <p:nvSpPr>
          <p:cNvPr id="167" name="Google Shape;167;p30"/>
          <p:cNvSpPr txBox="1"/>
          <p:nvPr>
            <p:ph idx="1" type="body"/>
          </p:nvPr>
        </p:nvSpPr>
        <p:spPr>
          <a:xfrm>
            <a:off x="311700" y="1152475"/>
            <a:ext cx="8332800" cy="3990900"/>
          </a:xfrm>
          <a:prstGeom prst="rect">
            <a:avLst/>
          </a:prstGeom>
        </p:spPr>
        <p:txBody>
          <a:bodyPr anchorCtr="0" anchor="t" bIns="91425" lIns="91425" spcFirstLastPara="1" rIns="91425" wrap="square" tIns="91425">
            <a:noAutofit/>
          </a:bodyPr>
          <a:lstStyle/>
          <a:p>
            <a:pPr indent="-457200" lvl="0" marL="457200" rtl="0" algn="l">
              <a:spcBef>
                <a:spcPts val="0"/>
              </a:spcBef>
              <a:spcAft>
                <a:spcPts val="0"/>
              </a:spcAft>
              <a:buSzPts val="3600"/>
              <a:buFont typeface="Oswald"/>
              <a:buChar char="●"/>
            </a:pPr>
            <a:r>
              <a:rPr lang="en" sz="3600">
                <a:latin typeface="Oswald"/>
                <a:ea typeface="Oswald"/>
                <a:cs typeface="Oswald"/>
                <a:sym typeface="Oswald"/>
              </a:rPr>
              <a:t>The first act of outward obedience. </a:t>
            </a:r>
            <a:endParaRPr sz="3600">
              <a:latin typeface="Oswald"/>
              <a:ea typeface="Oswald"/>
              <a:cs typeface="Oswald"/>
              <a:sym typeface="Oswald"/>
            </a:endParaRPr>
          </a:p>
          <a:p>
            <a:pPr indent="-457200" lvl="0" marL="457200" rtl="0" algn="l">
              <a:spcBef>
                <a:spcPts val="0"/>
              </a:spcBef>
              <a:spcAft>
                <a:spcPts val="0"/>
              </a:spcAft>
              <a:buSzPts val="3600"/>
              <a:buFont typeface="Oswald"/>
              <a:buChar char="●"/>
            </a:pPr>
            <a:r>
              <a:rPr lang="en" sz="3600">
                <a:latin typeface="Oswald"/>
                <a:ea typeface="Oswald"/>
                <a:cs typeface="Oswald"/>
                <a:sym typeface="Oswald"/>
              </a:rPr>
              <a:t>Dunking the believer in water in the name of the Father, Son &amp; Holy Spirit. </a:t>
            </a:r>
            <a:endParaRPr sz="3600">
              <a:latin typeface="Oswald"/>
              <a:ea typeface="Oswald"/>
              <a:cs typeface="Oswald"/>
              <a:sym typeface="Oswald"/>
            </a:endParaRPr>
          </a:p>
          <a:p>
            <a:pPr indent="-457200" lvl="0" marL="457200" rtl="0" algn="l">
              <a:spcBef>
                <a:spcPts val="0"/>
              </a:spcBef>
              <a:spcAft>
                <a:spcPts val="0"/>
              </a:spcAft>
              <a:buSzPts val="3600"/>
              <a:buFont typeface="Oswald"/>
              <a:buChar char="●"/>
            </a:pPr>
            <a:r>
              <a:rPr lang="en" sz="3600">
                <a:latin typeface="Oswald"/>
                <a:ea typeface="Oswald"/>
                <a:cs typeface="Oswald"/>
                <a:sym typeface="Oswald"/>
              </a:rPr>
              <a:t>The action of going under and coming up symbolizes Jesus’ death &amp; resurrection, our new life, and our future resurrection.</a:t>
            </a:r>
            <a:endParaRPr sz="3600">
              <a:latin typeface="Oswald"/>
              <a:ea typeface="Oswald"/>
              <a:cs typeface="Oswald"/>
              <a:sym typeface="Oswa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171" name="Shape 171"/>
        <p:cNvGrpSpPr/>
        <p:nvPr/>
      </p:nvGrpSpPr>
      <p:grpSpPr>
        <a:xfrm>
          <a:off x="0" y="0"/>
          <a:ext cx="0" cy="0"/>
          <a:chOff x="0" y="0"/>
          <a:chExt cx="0" cy="0"/>
        </a:xfrm>
      </p:grpSpPr>
      <p:sp>
        <p:nvSpPr>
          <p:cNvPr id="172" name="Google Shape;172;p3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a:solidFill>
                  <a:srgbClr val="FFFFFF"/>
                </a:solidFill>
              </a:rPr>
              <a:t>Christian Practices: Communion</a:t>
            </a:r>
            <a:endParaRPr>
              <a:solidFill>
                <a:srgbClr val="FFFFFF"/>
              </a:solidFill>
            </a:endParaRPr>
          </a:p>
        </p:txBody>
      </p:sp>
      <p:sp>
        <p:nvSpPr>
          <p:cNvPr id="173" name="Google Shape;173;p31"/>
          <p:cNvSpPr txBox="1"/>
          <p:nvPr>
            <p:ph idx="1" type="body"/>
          </p:nvPr>
        </p:nvSpPr>
        <p:spPr>
          <a:xfrm>
            <a:off x="311700" y="1152475"/>
            <a:ext cx="8332800" cy="3990900"/>
          </a:xfrm>
          <a:prstGeom prst="rect">
            <a:avLst/>
          </a:prstGeom>
        </p:spPr>
        <p:txBody>
          <a:bodyPr anchorCtr="0" anchor="t" bIns="91425" lIns="91425" spcFirstLastPara="1" rIns="91425" wrap="square" tIns="91425">
            <a:noAutofit/>
          </a:bodyPr>
          <a:lstStyle/>
          <a:p>
            <a:pPr indent="-457200" lvl="0" marL="457200" rtl="0" algn="l">
              <a:spcBef>
                <a:spcPts val="0"/>
              </a:spcBef>
              <a:spcAft>
                <a:spcPts val="0"/>
              </a:spcAft>
              <a:buSzPts val="3600"/>
              <a:buFont typeface="Oswald"/>
              <a:buChar char="●"/>
            </a:pPr>
            <a:r>
              <a:rPr lang="en" sz="3600">
                <a:latin typeface="Oswald"/>
                <a:ea typeface="Oswald"/>
                <a:cs typeface="Oswald"/>
                <a:sym typeface="Oswald"/>
              </a:rPr>
              <a:t>An ongoing practice. </a:t>
            </a:r>
            <a:endParaRPr sz="3600">
              <a:latin typeface="Oswald"/>
              <a:ea typeface="Oswald"/>
              <a:cs typeface="Oswald"/>
              <a:sym typeface="Oswald"/>
            </a:endParaRPr>
          </a:p>
          <a:p>
            <a:pPr indent="-457200" lvl="0" marL="457200" rtl="0" algn="l">
              <a:spcBef>
                <a:spcPts val="0"/>
              </a:spcBef>
              <a:spcAft>
                <a:spcPts val="0"/>
              </a:spcAft>
              <a:buSzPts val="3600"/>
              <a:buFont typeface="Oswald"/>
              <a:buChar char="●"/>
            </a:pPr>
            <a:r>
              <a:rPr lang="en" sz="3600">
                <a:latin typeface="Oswald"/>
                <a:ea typeface="Oswald"/>
                <a:cs typeface="Oswald"/>
                <a:sym typeface="Oswald"/>
              </a:rPr>
              <a:t>Believers eat bread and drink wine/grape juice to remember Jesus’ death for us. </a:t>
            </a:r>
            <a:endParaRPr sz="3600">
              <a:latin typeface="Oswald"/>
              <a:ea typeface="Oswald"/>
              <a:cs typeface="Oswald"/>
              <a:sym typeface="Oswald"/>
            </a:endParaRPr>
          </a:p>
          <a:p>
            <a:pPr indent="-457200" lvl="0" marL="457200" rtl="0" algn="l">
              <a:spcBef>
                <a:spcPts val="0"/>
              </a:spcBef>
              <a:spcAft>
                <a:spcPts val="0"/>
              </a:spcAft>
              <a:buSzPts val="3600"/>
              <a:buFont typeface="Oswald"/>
              <a:buChar char="●"/>
            </a:pPr>
            <a:r>
              <a:rPr lang="en" sz="3600">
                <a:latin typeface="Oswald"/>
                <a:ea typeface="Oswald"/>
                <a:cs typeface="Oswald"/>
                <a:sym typeface="Oswald"/>
              </a:rPr>
              <a:t>The bread represents his body. </a:t>
            </a:r>
            <a:endParaRPr sz="3600">
              <a:latin typeface="Oswald"/>
              <a:ea typeface="Oswald"/>
              <a:cs typeface="Oswald"/>
              <a:sym typeface="Oswald"/>
            </a:endParaRPr>
          </a:p>
          <a:p>
            <a:pPr indent="-457200" lvl="0" marL="457200" rtl="0" algn="l">
              <a:spcBef>
                <a:spcPts val="0"/>
              </a:spcBef>
              <a:spcAft>
                <a:spcPts val="0"/>
              </a:spcAft>
              <a:buSzPts val="3600"/>
              <a:buFont typeface="Oswald"/>
              <a:buChar char="●"/>
            </a:pPr>
            <a:r>
              <a:rPr lang="en" sz="3600">
                <a:latin typeface="Oswald"/>
                <a:ea typeface="Oswald"/>
                <a:cs typeface="Oswald"/>
                <a:sym typeface="Oswald"/>
              </a:rPr>
              <a:t>The cup represents his blood. </a:t>
            </a:r>
            <a:endParaRPr sz="3600">
              <a:latin typeface="Oswald"/>
              <a:ea typeface="Oswald"/>
              <a:cs typeface="Oswald"/>
              <a:sym typeface="Oswa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63" name="Shape 63"/>
        <p:cNvGrpSpPr/>
        <p:nvPr/>
      </p:nvGrpSpPr>
      <p:grpSpPr>
        <a:xfrm>
          <a:off x="0" y="0"/>
          <a:ext cx="0" cy="0"/>
          <a:chOff x="0" y="0"/>
          <a:chExt cx="0" cy="0"/>
        </a:xfrm>
      </p:grpSpPr>
      <p:cxnSp>
        <p:nvCxnSpPr>
          <p:cNvPr id="64" name="Google Shape;64;p14"/>
          <p:cNvCxnSpPr/>
          <p:nvPr/>
        </p:nvCxnSpPr>
        <p:spPr>
          <a:xfrm flipH="1" rot="10800000">
            <a:off x="586540" y="379019"/>
            <a:ext cx="7814400" cy="9000"/>
          </a:xfrm>
          <a:prstGeom prst="straightConnector1">
            <a:avLst/>
          </a:prstGeom>
          <a:noFill/>
          <a:ln cap="flat" cmpd="sng" w="57150">
            <a:solidFill>
              <a:srgbClr val="ED7D31"/>
            </a:solidFill>
            <a:prstDash val="solid"/>
            <a:miter lim="800000"/>
            <a:headEnd len="sm" w="sm" type="none"/>
            <a:tailEnd len="sm" w="sm" type="none"/>
          </a:ln>
        </p:spPr>
      </p:cxnSp>
      <p:sp>
        <p:nvSpPr>
          <p:cNvPr id="65" name="Google Shape;65;p14"/>
          <p:cNvSpPr txBox="1"/>
          <p:nvPr/>
        </p:nvSpPr>
        <p:spPr>
          <a:xfrm>
            <a:off x="643313" y="388013"/>
            <a:ext cx="5012100" cy="44502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2400"/>
              <a:buFont typeface="Arial"/>
              <a:buNone/>
            </a:pPr>
            <a:r>
              <a:rPr b="1" i="0" lang="en" sz="2400" u="sng" cap="none" strike="noStrike">
                <a:solidFill>
                  <a:schemeClr val="dk1"/>
                </a:solidFill>
                <a:latin typeface="Calibri"/>
                <a:ea typeface="Calibri"/>
                <a:cs typeface="Calibri"/>
                <a:sym typeface="Calibri"/>
              </a:rPr>
              <a:t>JOEL SETTECASE</a:t>
            </a:r>
            <a:endParaRPr b="1" i="0" sz="2400" u="sng" cap="none" strike="noStrike">
              <a:solidFill>
                <a:schemeClr val="dk1"/>
              </a:solidFill>
              <a:latin typeface="Calibri"/>
              <a:ea typeface="Calibri"/>
              <a:cs typeface="Calibri"/>
              <a:sym typeface="Calibri"/>
            </a:endParaRPr>
          </a:p>
          <a:p>
            <a:pPr indent="-317500" lvl="0" marL="342900" marR="0" rtl="0" algn="l">
              <a:lnSpc>
                <a:spcPct val="100000"/>
              </a:lnSpc>
              <a:spcBef>
                <a:spcPts val="0"/>
              </a:spcBef>
              <a:spcAft>
                <a:spcPts val="0"/>
              </a:spcAft>
              <a:buClr>
                <a:schemeClr val="dk1"/>
              </a:buClr>
              <a:buSzPts val="2400"/>
              <a:buFont typeface="Calibri"/>
              <a:buChar char="●"/>
            </a:pPr>
            <a:r>
              <a:rPr b="0" i="0" lang="en" sz="2400" u="none" cap="none" strike="noStrike">
                <a:solidFill>
                  <a:schemeClr val="dk1"/>
                </a:solidFill>
                <a:latin typeface="Calibri"/>
                <a:ea typeface="Calibri"/>
                <a:cs typeface="Calibri"/>
                <a:sym typeface="Calibri"/>
              </a:rPr>
              <a:t>MA, Philosophy of Religion</a:t>
            </a:r>
            <a:endParaRPr b="0" i="0" sz="2400" u="none" cap="none" strike="noStrike">
              <a:solidFill>
                <a:schemeClr val="dk1"/>
              </a:solidFill>
              <a:latin typeface="Calibri"/>
              <a:ea typeface="Calibri"/>
              <a:cs typeface="Calibri"/>
              <a:sym typeface="Calibri"/>
            </a:endParaRPr>
          </a:p>
          <a:p>
            <a:pPr indent="-317500" lvl="0" marL="342900" marR="0" rtl="0" algn="l">
              <a:lnSpc>
                <a:spcPct val="100000"/>
              </a:lnSpc>
              <a:spcBef>
                <a:spcPts val="0"/>
              </a:spcBef>
              <a:spcAft>
                <a:spcPts val="0"/>
              </a:spcAft>
              <a:buClr>
                <a:schemeClr val="dk1"/>
              </a:buClr>
              <a:buSzPts val="2400"/>
              <a:buFont typeface="Calibri"/>
              <a:buChar char="●"/>
            </a:pPr>
            <a:r>
              <a:rPr lang="en" sz="2400">
                <a:solidFill>
                  <a:schemeClr val="dk1"/>
                </a:solidFill>
                <a:latin typeface="Calibri"/>
                <a:ea typeface="Calibri"/>
                <a:cs typeface="Calibri"/>
                <a:sym typeface="Calibri"/>
              </a:rPr>
              <a:t>Christian thinker, writer teacher, speaker, and trainer.</a:t>
            </a:r>
            <a:endParaRPr sz="2400">
              <a:solidFill>
                <a:schemeClr val="dk1"/>
              </a:solidFill>
              <a:latin typeface="Calibri"/>
              <a:ea typeface="Calibri"/>
              <a:cs typeface="Calibri"/>
              <a:sym typeface="Calibri"/>
            </a:endParaRPr>
          </a:p>
          <a:p>
            <a:pPr indent="-317500" lvl="0" marL="342900" marR="0" rtl="0" algn="l">
              <a:lnSpc>
                <a:spcPct val="100000"/>
              </a:lnSpc>
              <a:spcBef>
                <a:spcPts val="0"/>
              </a:spcBef>
              <a:spcAft>
                <a:spcPts val="0"/>
              </a:spcAft>
              <a:buClr>
                <a:schemeClr val="dk1"/>
              </a:buClr>
              <a:buSzPts val="2400"/>
              <a:buFont typeface="Calibri"/>
              <a:buChar char="●"/>
            </a:pPr>
            <a:r>
              <a:rPr lang="en" sz="2400">
                <a:solidFill>
                  <a:schemeClr val="dk1"/>
                </a:solidFill>
                <a:latin typeface="Calibri"/>
                <a:ea typeface="Calibri"/>
                <a:cs typeface="Calibri"/>
                <a:sym typeface="Calibri"/>
              </a:rPr>
              <a:t>Goal: help believers explain, share and defend the Christian message.</a:t>
            </a:r>
            <a:endParaRPr sz="2400">
              <a:solidFill>
                <a:schemeClr val="dk1"/>
              </a:solidFill>
              <a:latin typeface="Calibri"/>
              <a:ea typeface="Calibri"/>
              <a:cs typeface="Calibri"/>
              <a:sym typeface="Calibri"/>
            </a:endParaRPr>
          </a:p>
          <a:p>
            <a:pPr indent="-317500" lvl="0" marL="342900" marR="0" rtl="0" algn="l">
              <a:lnSpc>
                <a:spcPct val="100000"/>
              </a:lnSpc>
              <a:spcBef>
                <a:spcPts val="0"/>
              </a:spcBef>
              <a:spcAft>
                <a:spcPts val="0"/>
              </a:spcAft>
              <a:buClr>
                <a:schemeClr val="dk1"/>
              </a:buClr>
              <a:buSzPts val="2400"/>
              <a:buFont typeface="Calibri"/>
              <a:buChar char="●"/>
            </a:pPr>
            <a:r>
              <a:rPr lang="en" sz="2400">
                <a:solidFill>
                  <a:schemeClr val="dk1"/>
                </a:solidFill>
                <a:latin typeface="Calibri"/>
                <a:ea typeface="Calibri"/>
                <a:cs typeface="Calibri"/>
                <a:sym typeface="Calibri"/>
              </a:rPr>
              <a:t>Bringing Christians &amp; non-Christians together for conversation.</a:t>
            </a:r>
            <a:endParaRPr sz="2400">
              <a:solidFill>
                <a:schemeClr val="dk1"/>
              </a:solidFill>
              <a:latin typeface="Calibri"/>
              <a:ea typeface="Calibri"/>
              <a:cs typeface="Calibri"/>
              <a:sym typeface="Calibri"/>
            </a:endParaRPr>
          </a:p>
          <a:p>
            <a:pPr indent="-317500" lvl="0" marL="342900" marR="0" rtl="0" algn="l">
              <a:lnSpc>
                <a:spcPct val="100000"/>
              </a:lnSpc>
              <a:spcBef>
                <a:spcPts val="0"/>
              </a:spcBef>
              <a:spcAft>
                <a:spcPts val="0"/>
              </a:spcAft>
              <a:buClr>
                <a:schemeClr val="dk1"/>
              </a:buClr>
              <a:buSzPts val="2400"/>
              <a:buFont typeface="Calibri"/>
              <a:buChar char="●"/>
            </a:pPr>
            <a:r>
              <a:rPr b="1" i="0" lang="en" sz="2400" u="none" cap="none" strike="noStrike">
                <a:solidFill>
                  <a:schemeClr val="dk1"/>
                </a:solidFill>
                <a:latin typeface="Calibri"/>
                <a:ea typeface="Calibri"/>
                <a:cs typeface="Calibri"/>
                <a:sym typeface="Calibri"/>
              </a:rPr>
              <a:t>Husband to Aliza &amp; father of four awesome kiddos.</a:t>
            </a:r>
            <a:endParaRPr b="1" i="0" sz="2400" u="none" cap="none" strike="noStrike">
              <a:solidFill>
                <a:schemeClr val="dk1"/>
              </a:solidFill>
              <a:latin typeface="Calibri"/>
              <a:ea typeface="Calibri"/>
              <a:cs typeface="Calibri"/>
              <a:sym typeface="Calibri"/>
            </a:endParaRPr>
          </a:p>
        </p:txBody>
      </p:sp>
      <p:pic>
        <p:nvPicPr>
          <p:cNvPr id="66" name="Google Shape;66;p14"/>
          <p:cNvPicPr preferRelativeResize="0"/>
          <p:nvPr/>
        </p:nvPicPr>
        <p:blipFill rotWithShape="1">
          <a:blip r:embed="rId3">
            <a:alphaModFix/>
          </a:blip>
          <a:srcRect b="13468" l="21401" r="19850" t="19989"/>
          <a:stretch/>
        </p:blipFill>
        <p:spPr>
          <a:xfrm>
            <a:off x="5655425" y="468475"/>
            <a:ext cx="2745527" cy="2073153"/>
          </a:xfrm>
          <a:prstGeom prst="rect">
            <a:avLst/>
          </a:prstGeom>
          <a:noFill/>
          <a:ln>
            <a:noFill/>
          </a:ln>
        </p:spPr>
      </p:pic>
      <p:pic>
        <p:nvPicPr>
          <p:cNvPr id="67" name="Google Shape;67;p14"/>
          <p:cNvPicPr preferRelativeResize="0"/>
          <p:nvPr/>
        </p:nvPicPr>
        <p:blipFill>
          <a:blip r:embed="rId4">
            <a:alphaModFix/>
          </a:blip>
          <a:stretch>
            <a:fillRect/>
          </a:stretch>
        </p:blipFill>
        <p:spPr>
          <a:xfrm>
            <a:off x="5807813" y="2694028"/>
            <a:ext cx="2297070" cy="229707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177" name="Shape 177"/>
        <p:cNvGrpSpPr/>
        <p:nvPr/>
      </p:nvGrpSpPr>
      <p:grpSpPr>
        <a:xfrm>
          <a:off x="0" y="0"/>
          <a:ext cx="0" cy="0"/>
          <a:chOff x="0" y="0"/>
          <a:chExt cx="0" cy="0"/>
        </a:xfrm>
      </p:grpSpPr>
      <p:sp>
        <p:nvSpPr>
          <p:cNvPr id="178" name="Google Shape;178;p3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a:solidFill>
                  <a:srgbClr val="FFFFFF"/>
                </a:solidFill>
              </a:rPr>
              <a:t>Christian Practices: Prayer</a:t>
            </a:r>
            <a:endParaRPr>
              <a:solidFill>
                <a:srgbClr val="FFFFFF"/>
              </a:solidFill>
            </a:endParaRPr>
          </a:p>
        </p:txBody>
      </p:sp>
      <p:sp>
        <p:nvSpPr>
          <p:cNvPr id="179" name="Google Shape;179;p32"/>
          <p:cNvSpPr txBox="1"/>
          <p:nvPr>
            <p:ph idx="1" type="body"/>
          </p:nvPr>
        </p:nvSpPr>
        <p:spPr>
          <a:xfrm>
            <a:off x="311700" y="1152475"/>
            <a:ext cx="8332800" cy="3990900"/>
          </a:xfrm>
          <a:prstGeom prst="rect">
            <a:avLst/>
          </a:prstGeom>
        </p:spPr>
        <p:txBody>
          <a:bodyPr anchorCtr="0" anchor="t" bIns="91425" lIns="91425" spcFirstLastPara="1" rIns="91425" wrap="square" tIns="91425">
            <a:noAutofit/>
          </a:bodyPr>
          <a:lstStyle/>
          <a:p>
            <a:pPr indent="-457200" lvl="0" marL="457200" rtl="0" algn="l">
              <a:spcBef>
                <a:spcPts val="0"/>
              </a:spcBef>
              <a:spcAft>
                <a:spcPts val="0"/>
              </a:spcAft>
              <a:buSzPts val="3600"/>
              <a:buFont typeface="Oswald"/>
              <a:buChar char="●"/>
            </a:pPr>
            <a:r>
              <a:rPr lang="en" sz="3600">
                <a:latin typeface="Oswald"/>
                <a:ea typeface="Oswald"/>
                <a:cs typeface="Oswald"/>
                <a:sym typeface="Oswald"/>
              </a:rPr>
              <a:t>We pray together and on our own. </a:t>
            </a:r>
            <a:endParaRPr sz="3600">
              <a:latin typeface="Oswald"/>
              <a:ea typeface="Oswald"/>
              <a:cs typeface="Oswald"/>
              <a:sym typeface="Oswald"/>
            </a:endParaRPr>
          </a:p>
          <a:p>
            <a:pPr indent="-457200" lvl="0" marL="457200" rtl="0" algn="l">
              <a:spcBef>
                <a:spcPts val="0"/>
              </a:spcBef>
              <a:spcAft>
                <a:spcPts val="0"/>
              </a:spcAft>
              <a:buSzPts val="3600"/>
              <a:buFont typeface="Oswald"/>
              <a:buChar char="●"/>
            </a:pPr>
            <a:r>
              <a:rPr lang="en" sz="3600">
                <a:latin typeface="Oswald"/>
                <a:ea typeface="Oswald"/>
                <a:cs typeface="Oswald"/>
                <a:sym typeface="Oswald"/>
              </a:rPr>
              <a:t>There are no set times of prayer. We are taught to “pray without ceasing.”</a:t>
            </a:r>
            <a:endParaRPr sz="3600">
              <a:latin typeface="Oswald"/>
              <a:ea typeface="Oswald"/>
              <a:cs typeface="Oswald"/>
              <a:sym typeface="Oswald"/>
            </a:endParaRPr>
          </a:p>
          <a:p>
            <a:pPr indent="-457200" lvl="0" marL="457200" rtl="0" algn="l">
              <a:spcBef>
                <a:spcPts val="0"/>
              </a:spcBef>
              <a:spcAft>
                <a:spcPts val="0"/>
              </a:spcAft>
              <a:buSzPts val="3600"/>
              <a:buFont typeface="Oswald"/>
              <a:buChar char="●"/>
            </a:pPr>
            <a:r>
              <a:rPr lang="en" sz="3600">
                <a:latin typeface="Oswald"/>
                <a:ea typeface="Oswald"/>
                <a:cs typeface="Oswald"/>
                <a:sym typeface="Oswald"/>
              </a:rPr>
              <a:t>We pray in Jesus’ name, to Jesus and the Father. </a:t>
            </a:r>
            <a:endParaRPr sz="3600">
              <a:latin typeface="Oswald"/>
              <a:ea typeface="Oswald"/>
              <a:cs typeface="Oswald"/>
              <a:sym typeface="Oswald"/>
            </a:endParaRPr>
          </a:p>
          <a:p>
            <a:pPr indent="-457200" lvl="0" marL="457200" rtl="0" algn="l">
              <a:spcBef>
                <a:spcPts val="0"/>
              </a:spcBef>
              <a:spcAft>
                <a:spcPts val="0"/>
              </a:spcAft>
              <a:buSzPts val="3600"/>
              <a:buFont typeface="Oswald"/>
              <a:buChar char="●"/>
            </a:pPr>
            <a:r>
              <a:rPr lang="en" sz="3600">
                <a:latin typeface="Oswald"/>
                <a:ea typeface="Oswald"/>
                <a:cs typeface="Oswald"/>
                <a:sym typeface="Oswald"/>
              </a:rPr>
              <a:t>The Holy Spirit helps us pray.</a:t>
            </a:r>
            <a:endParaRPr sz="3600">
              <a:latin typeface="Oswald"/>
              <a:ea typeface="Oswald"/>
              <a:cs typeface="Oswald"/>
              <a:sym typeface="Oswa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183" name="Shape 183"/>
        <p:cNvGrpSpPr/>
        <p:nvPr/>
      </p:nvGrpSpPr>
      <p:grpSpPr>
        <a:xfrm>
          <a:off x="0" y="0"/>
          <a:ext cx="0" cy="0"/>
          <a:chOff x="0" y="0"/>
          <a:chExt cx="0" cy="0"/>
        </a:xfrm>
      </p:grpSpPr>
      <p:sp>
        <p:nvSpPr>
          <p:cNvPr id="184" name="Google Shape;184;p3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a:solidFill>
                  <a:srgbClr val="FFFFFF"/>
                </a:solidFill>
              </a:rPr>
              <a:t>Christian Practices: Fasting</a:t>
            </a:r>
            <a:endParaRPr>
              <a:solidFill>
                <a:srgbClr val="FFFFFF"/>
              </a:solidFill>
            </a:endParaRPr>
          </a:p>
        </p:txBody>
      </p:sp>
      <p:sp>
        <p:nvSpPr>
          <p:cNvPr id="185" name="Google Shape;185;p33"/>
          <p:cNvSpPr txBox="1"/>
          <p:nvPr>
            <p:ph idx="1" type="body"/>
          </p:nvPr>
        </p:nvSpPr>
        <p:spPr>
          <a:xfrm>
            <a:off x="311700" y="1152475"/>
            <a:ext cx="8332800" cy="3990900"/>
          </a:xfrm>
          <a:prstGeom prst="rect">
            <a:avLst/>
          </a:prstGeom>
        </p:spPr>
        <p:txBody>
          <a:bodyPr anchorCtr="0" anchor="t" bIns="91425" lIns="91425" spcFirstLastPara="1" rIns="91425" wrap="square" tIns="91425">
            <a:noAutofit/>
          </a:bodyPr>
          <a:lstStyle/>
          <a:p>
            <a:pPr indent="-457200" lvl="0" marL="457200" rtl="0" algn="l">
              <a:spcBef>
                <a:spcPts val="0"/>
              </a:spcBef>
              <a:spcAft>
                <a:spcPts val="0"/>
              </a:spcAft>
              <a:buSzPts val="3600"/>
              <a:buFont typeface="Oswald"/>
              <a:buChar char="●"/>
            </a:pPr>
            <a:r>
              <a:rPr lang="en" sz="3600">
                <a:latin typeface="Oswald"/>
                <a:ea typeface="Oswald"/>
                <a:cs typeface="Oswald"/>
                <a:sym typeface="Oswald"/>
              </a:rPr>
              <a:t>Sometimes we give up food in order to focus on prayer. </a:t>
            </a:r>
            <a:endParaRPr sz="3600">
              <a:latin typeface="Oswald"/>
              <a:ea typeface="Oswald"/>
              <a:cs typeface="Oswald"/>
              <a:sym typeface="Oswald"/>
            </a:endParaRPr>
          </a:p>
          <a:p>
            <a:pPr indent="-457200" lvl="0" marL="457200" rtl="0" algn="l">
              <a:spcBef>
                <a:spcPts val="0"/>
              </a:spcBef>
              <a:spcAft>
                <a:spcPts val="0"/>
              </a:spcAft>
              <a:buSzPts val="3600"/>
              <a:buFont typeface="Oswald"/>
              <a:buChar char="●"/>
            </a:pPr>
            <a:r>
              <a:rPr lang="en" sz="3600">
                <a:latin typeface="Oswald"/>
                <a:ea typeface="Oswald"/>
                <a:cs typeface="Oswald"/>
                <a:sym typeface="Oswald"/>
              </a:rPr>
              <a:t>We do this without drawing attention to ourselves, as Jesus commanded. </a:t>
            </a:r>
            <a:endParaRPr sz="3600">
              <a:latin typeface="Oswald"/>
              <a:ea typeface="Oswald"/>
              <a:cs typeface="Oswald"/>
              <a:sym typeface="Oswa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189" name="Shape 189"/>
        <p:cNvGrpSpPr/>
        <p:nvPr/>
      </p:nvGrpSpPr>
      <p:grpSpPr>
        <a:xfrm>
          <a:off x="0" y="0"/>
          <a:ext cx="0" cy="0"/>
          <a:chOff x="0" y="0"/>
          <a:chExt cx="0" cy="0"/>
        </a:xfrm>
      </p:grpSpPr>
      <p:sp>
        <p:nvSpPr>
          <p:cNvPr id="190" name="Google Shape;190;p3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a:solidFill>
                  <a:srgbClr val="FFFFFF"/>
                </a:solidFill>
              </a:rPr>
              <a:t>Christian Practices: Worship</a:t>
            </a:r>
            <a:endParaRPr>
              <a:solidFill>
                <a:srgbClr val="FFFFFF"/>
              </a:solidFill>
            </a:endParaRPr>
          </a:p>
        </p:txBody>
      </p:sp>
      <p:sp>
        <p:nvSpPr>
          <p:cNvPr id="191" name="Google Shape;191;p34"/>
          <p:cNvSpPr txBox="1"/>
          <p:nvPr>
            <p:ph idx="1" type="body"/>
          </p:nvPr>
        </p:nvSpPr>
        <p:spPr>
          <a:xfrm>
            <a:off x="311700" y="1152475"/>
            <a:ext cx="8332800" cy="3990900"/>
          </a:xfrm>
          <a:prstGeom prst="rect">
            <a:avLst/>
          </a:prstGeom>
        </p:spPr>
        <p:txBody>
          <a:bodyPr anchorCtr="0" anchor="t" bIns="91425" lIns="91425" spcFirstLastPara="1" rIns="91425" wrap="square" tIns="91425">
            <a:noAutofit/>
          </a:bodyPr>
          <a:lstStyle/>
          <a:p>
            <a:pPr indent="-457200" lvl="0" marL="457200" rtl="0" algn="l">
              <a:spcBef>
                <a:spcPts val="0"/>
              </a:spcBef>
              <a:spcAft>
                <a:spcPts val="0"/>
              </a:spcAft>
              <a:buSzPts val="3600"/>
              <a:buFont typeface="Oswald"/>
              <a:buChar char="●"/>
            </a:pPr>
            <a:r>
              <a:rPr lang="en" sz="3600">
                <a:latin typeface="Oswald"/>
                <a:ea typeface="Oswald"/>
                <a:cs typeface="Oswald"/>
                <a:sym typeface="Oswald"/>
              </a:rPr>
              <a:t>We do not have a centralized place of worship for all Christians.</a:t>
            </a:r>
            <a:endParaRPr sz="3600">
              <a:latin typeface="Oswald"/>
              <a:ea typeface="Oswald"/>
              <a:cs typeface="Oswald"/>
              <a:sym typeface="Oswald"/>
            </a:endParaRPr>
          </a:p>
          <a:p>
            <a:pPr indent="-457200" lvl="0" marL="457200" rtl="0" algn="l">
              <a:spcBef>
                <a:spcPts val="0"/>
              </a:spcBef>
              <a:spcAft>
                <a:spcPts val="0"/>
              </a:spcAft>
              <a:buSzPts val="3600"/>
              <a:buFont typeface="Oswald"/>
              <a:buChar char="●"/>
            </a:pPr>
            <a:r>
              <a:rPr lang="en" sz="3600">
                <a:latin typeface="Oswald"/>
                <a:ea typeface="Oswald"/>
                <a:cs typeface="Oswald"/>
                <a:sym typeface="Oswald"/>
              </a:rPr>
              <a:t>We worship in “Spirit and in truth.” </a:t>
            </a:r>
            <a:endParaRPr sz="3600">
              <a:latin typeface="Oswald"/>
              <a:ea typeface="Oswald"/>
              <a:cs typeface="Oswald"/>
              <a:sym typeface="Oswald"/>
            </a:endParaRPr>
          </a:p>
          <a:p>
            <a:pPr indent="-457200" lvl="0" marL="457200" rtl="0" algn="l">
              <a:spcBef>
                <a:spcPts val="0"/>
              </a:spcBef>
              <a:spcAft>
                <a:spcPts val="0"/>
              </a:spcAft>
              <a:buSzPts val="3600"/>
              <a:buFont typeface="Oswald"/>
              <a:buChar char="●"/>
            </a:pPr>
            <a:r>
              <a:rPr lang="en" sz="3600">
                <a:latin typeface="Oswald"/>
                <a:ea typeface="Oswald"/>
                <a:cs typeface="Oswald"/>
                <a:sym typeface="Oswald"/>
              </a:rPr>
              <a:t>Believers ourselves, all together, are a living “temple” of God. </a:t>
            </a:r>
            <a:endParaRPr sz="3600">
              <a:latin typeface="Oswald"/>
              <a:ea typeface="Oswald"/>
              <a:cs typeface="Oswald"/>
              <a:sym typeface="Oswa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195" name="Shape 195"/>
        <p:cNvGrpSpPr/>
        <p:nvPr/>
      </p:nvGrpSpPr>
      <p:grpSpPr>
        <a:xfrm>
          <a:off x="0" y="0"/>
          <a:ext cx="0" cy="0"/>
          <a:chOff x="0" y="0"/>
          <a:chExt cx="0" cy="0"/>
        </a:xfrm>
      </p:grpSpPr>
      <p:sp>
        <p:nvSpPr>
          <p:cNvPr id="196" name="Google Shape;196;p3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a:solidFill>
                  <a:srgbClr val="FFFFFF"/>
                </a:solidFill>
              </a:rPr>
              <a:t>Christian Practices: Holidays</a:t>
            </a:r>
            <a:endParaRPr>
              <a:solidFill>
                <a:srgbClr val="FFFFFF"/>
              </a:solidFill>
            </a:endParaRPr>
          </a:p>
        </p:txBody>
      </p:sp>
      <p:sp>
        <p:nvSpPr>
          <p:cNvPr id="197" name="Google Shape;197;p35"/>
          <p:cNvSpPr txBox="1"/>
          <p:nvPr>
            <p:ph idx="1" type="body"/>
          </p:nvPr>
        </p:nvSpPr>
        <p:spPr>
          <a:xfrm>
            <a:off x="311700" y="1152475"/>
            <a:ext cx="8332800" cy="3990900"/>
          </a:xfrm>
          <a:prstGeom prst="rect">
            <a:avLst/>
          </a:prstGeom>
        </p:spPr>
        <p:txBody>
          <a:bodyPr anchorCtr="0" anchor="t" bIns="91425" lIns="91425" spcFirstLastPara="1" rIns="91425" wrap="square" tIns="91425">
            <a:noAutofit/>
          </a:bodyPr>
          <a:lstStyle/>
          <a:p>
            <a:pPr indent="-457200" lvl="0" marL="457200" rtl="0" algn="l">
              <a:spcBef>
                <a:spcPts val="0"/>
              </a:spcBef>
              <a:spcAft>
                <a:spcPts val="0"/>
              </a:spcAft>
              <a:buSzPts val="3600"/>
              <a:buFont typeface="Oswald"/>
              <a:buChar char="●"/>
            </a:pPr>
            <a:r>
              <a:rPr lang="en" sz="3600">
                <a:latin typeface="Oswald"/>
                <a:ea typeface="Oswald"/>
                <a:cs typeface="Oswald"/>
                <a:sym typeface="Oswald"/>
              </a:rPr>
              <a:t>Include Christmas (birth of Jesus) and Easter (AKA Resurrection Sunday) (Resurrection of Jesus). </a:t>
            </a:r>
            <a:endParaRPr sz="3600">
              <a:latin typeface="Oswald"/>
              <a:ea typeface="Oswald"/>
              <a:cs typeface="Oswald"/>
              <a:sym typeface="Oswald"/>
            </a:endParaRPr>
          </a:p>
          <a:p>
            <a:pPr indent="-457200" lvl="0" marL="457200" rtl="0" algn="l">
              <a:spcBef>
                <a:spcPts val="0"/>
              </a:spcBef>
              <a:spcAft>
                <a:spcPts val="0"/>
              </a:spcAft>
              <a:buSzPts val="3600"/>
              <a:buFont typeface="Oswald"/>
              <a:buChar char="●"/>
            </a:pPr>
            <a:r>
              <a:rPr lang="en" sz="3600">
                <a:latin typeface="Oswald"/>
                <a:ea typeface="Oswald"/>
                <a:cs typeface="Oswald"/>
                <a:sym typeface="Oswald"/>
              </a:rPr>
              <a:t>These aren’t commanded, but we are free to celebrate them. </a:t>
            </a:r>
            <a:endParaRPr sz="3600">
              <a:latin typeface="Oswald"/>
              <a:ea typeface="Oswald"/>
              <a:cs typeface="Oswald"/>
              <a:sym typeface="Oswa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201" name="Shape 201"/>
        <p:cNvGrpSpPr/>
        <p:nvPr/>
      </p:nvGrpSpPr>
      <p:grpSpPr>
        <a:xfrm>
          <a:off x="0" y="0"/>
          <a:ext cx="0" cy="0"/>
          <a:chOff x="0" y="0"/>
          <a:chExt cx="0" cy="0"/>
        </a:xfrm>
      </p:grpSpPr>
      <p:sp>
        <p:nvSpPr>
          <p:cNvPr id="202" name="Google Shape;202;p3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a:solidFill>
                  <a:srgbClr val="FFFFFF"/>
                </a:solidFill>
              </a:rPr>
              <a:t>What Makes Us Christian?</a:t>
            </a:r>
            <a:endParaRPr>
              <a:solidFill>
                <a:srgbClr val="FFFFFF"/>
              </a:solidFill>
            </a:endParaRPr>
          </a:p>
        </p:txBody>
      </p:sp>
      <p:sp>
        <p:nvSpPr>
          <p:cNvPr id="203" name="Google Shape;203;p36"/>
          <p:cNvSpPr txBox="1"/>
          <p:nvPr>
            <p:ph idx="1" type="body"/>
          </p:nvPr>
        </p:nvSpPr>
        <p:spPr>
          <a:xfrm>
            <a:off x="311700" y="1152475"/>
            <a:ext cx="8332800" cy="3990900"/>
          </a:xfrm>
          <a:prstGeom prst="rect">
            <a:avLst/>
          </a:prstGeom>
        </p:spPr>
        <p:txBody>
          <a:bodyPr anchorCtr="0" anchor="t" bIns="91425" lIns="91425" spcFirstLastPara="1" rIns="91425" wrap="square" tIns="91425">
            <a:noAutofit/>
          </a:bodyPr>
          <a:lstStyle/>
          <a:p>
            <a:pPr indent="-457200" lvl="0" marL="457200" rtl="0" algn="l">
              <a:spcBef>
                <a:spcPts val="0"/>
              </a:spcBef>
              <a:spcAft>
                <a:spcPts val="0"/>
              </a:spcAft>
              <a:buSzPts val="3600"/>
              <a:buFont typeface="Oswald"/>
              <a:buChar char="●"/>
            </a:pPr>
            <a:r>
              <a:rPr lang="en" sz="3600">
                <a:latin typeface="Oswald"/>
                <a:ea typeface="Oswald"/>
                <a:cs typeface="Oswald"/>
                <a:sym typeface="Oswald"/>
              </a:rPr>
              <a:t>There are many streams of Christianity and many groups who claim to be Christian. </a:t>
            </a:r>
            <a:endParaRPr sz="3600">
              <a:latin typeface="Oswald"/>
              <a:ea typeface="Oswald"/>
              <a:cs typeface="Oswald"/>
              <a:sym typeface="Oswald"/>
            </a:endParaRPr>
          </a:p>
          <a:p>
            <a:pPr indent="-457200" lvl="0" marL="457200" rtl="0" algn="l">
              <a:spcBef>
                <a:spcPts val="0"/>
              </a:spcBef>
              <a:spcAft>
                <a:spcPts val="0"/>
              </a:spcAft>
              <a:buSzPts val="3600"/>
              <a:buFont typeface="Oswald"/>
              <a:buChar char="●"/>
            </a:pPr>
            <a:r>
              <a:rPr lang="en" sz="3600">
                <a:latin typeface="Oswald"/>
                <a:ea typeface="Oswald"/>
                <a:cs typeface="Oswald"/>
                <a:sym typeface="Oswald"/>
              </a:rPr>
              <a:t>True Christian faith is in what the Bible teaches about God, Jesus &amp; the Gospel. </a:t>
            </a:r>
            <a:endParaRPr sz="3600">
              <a:latin typeface="Oswald"/>
              <a:ea typeface="Oswald"/>
              <a:cs typeface="Oswald"/>
              <a:sym typeface="Oswald"/>
            </a:endParaRPr>
          </a:p>
          <a:p>
            <a:pPr indent="-457200" lvl="0" marL="457200" rtl="0" algn="l">
              <a:spcBef>
                <a:spcPts val="0"/>
              </a:spcBef>
              <a:spcAft>
                <a:spcPts val="0"/>
              </a:spcAft>
              <a:buSzPts val="3600"/>
              <a:buFont typeface="Oswald"/>
              <a:buChar char="●"/>
            </a:pPr>
            <a:r>
              <a:rPr lang="en" sz="3600">
                <a:latin typeface="Oswald"/>
                <a:ea typeface="Oswald"/>
                <a:cs typeface="Oswald"/>
                <a:sym typeface="Oswald"/>
              </a:rPr>
              <a:t>Salvation by grace alone, through faith alone, by Christ alone, based on the Bible alone. </a:t>
            </a:r>
            <a:endParaRPr sz="3600">
              <a:latin typeface="Oswald"/>
              <a:ea typeface="Oswald"/>
              <a:cs typeface="Oswald"/>
              <a:sym typeface="Oswa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207" name="Shape 207"/>
        <p:cNvGrpSpPr/>
        <p:nvPr/>
      </p:nvGrpSpPr>
      <p:grpSpPr>
        <a:xfrm>
          <a:off x="0" y="0"/>
          <a:ext cx="0" cy="0"/>
          <a:chOff x="0" y="0"/>
          <a:chExt cx="0" cy="0"/>
        </a:xfrm>
      </p:grpSpPr>
      <p:sp>
        <p:nvSpPr>
          <p:cNvPr id="208" name="Google Shape;208;p3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a:solidFill>
                  <a:srgbClr val="FFFFFF"/>
                </a:solidFill>
              </a:rPr>
              <a:t>Want to learn more? </a:t>
            </a:r>
            <a:endParaRPr>
              <a:solidFill>
                <a:srgbClr val="FFFFFF"/>
              </a:solidFill>
            </a:endParaRPr>
          </a:p>
        </p:txBody>
      </p:sp>
      <p:sp>
        <p:nvSpPr>
          <p:cNvPr id="209" name="Google Shape;209;p37"/>
          <p:cNvSpPr txBox="1"/>
          <p:nvPr>
            <p:ph idx="1" type="body"/>
          </p:nvPr>
        </p:nvSpPr>
        <p:spPr>
          <a:xfrm>
            <a:off x="311700" y="1152475"/>
            <a:ext cx="8332800" cy="3990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latin typeface="Oswald"/>
                <a:ea typeface="Oswald"/>
                <a:cs typeface="Oswald"/>
                <a:sym typeface="Oswald"/>
              </a:rPr>
              <a:t>Go to TheThink.Institute.</a:t>
            </a:r>
            <a:endParaRPr sz="3600">
              <a:latin typeface="Oswald"/>
              <a:ea typeface="Oswald"/>
              <a:cs typeface="Oswald"/>
              <a:sym typeface="Oswald"/>
            </a:endParaRPr>
          </a:p>
          <a:p>
            <a:pPr indent="0" lvl="0" marL="0" rtl="0" algn="l">
              <a:spcBef>
                <a:spcPts val="1600"/>
              </a:spcBef>
              <a:spcAft>
                <a:spcPts val="0"/>
              </a:spcAft>
              <a:buNone/>
            </a:pPr>
            <a:r>
              <a:t/>
            </a:r>
            <a:endParaRPr sz="3600">
              <a:latin typeface="Oswald"/>
              <a:ea typeface="Oswald"/>
              <a:cs typeface="Oswald"/>
              <a:sym typeface="Oswald"/>
            </a:endParaRPr>
          </a:p>
          <a:p>
            <a:pPr indent="0" lvl="0" marL="0" rtl="0" algn="l">
              <a:spcBef>
                <a:spcPts val="1600"/>
              </a:spcBef>
              <a:spcAft>
                <a:spcPts val="0"/>
              </a:spcAft>
              <a:buNone/>
            </a:pPr>
            <a:r>
              <a:rPr lang="en" sz="3600">
                <a:latin typeface="Oswald"/>
                <a:ea typeface="Oswald"/>
                <a:cs typeface="Oswald"/>
                <a:sym typeface="Oswald"/>
              </a:rPr>
              <a:t>Thanks for listening! </a:t>
            </a:r>
            <a:endParaRPr sz="3600">
              <a:latin typeface="Oswald"/>
              <a:ea typeface="Oswald"/>
              <a:cs typeface="Oswald"/>
              <a:sym typeface="Oswald"/>
            </a:endParaRPr>
          </a:p>
          <a:p>
            <a:pPr indent="0" lvl="0" marL="0" rtl="0" algn="l">
              <a:spcBef>
                <a:spcPts val="1600"/>
              </a:spcBef>
              <a:spcAft>
                <a:spcPts val="1600"/>
              </a:spcAft>
              <a:buNone/>
            </a:pPr>
            <a:r>
              <a:rPr lang="en" sz="3600">
                <a:latin typeface="Oswald"/>
                <a:ea typeface="Oswald"/>
                <a:cs typeface="Oswald"/>
                <a:sym typeface="Oswald"/>
              </a:rPr>
              <a:t>Q&amp;A Time</a:t>
            </a:r>
            <a:endParaRPr sz="3600">
              <a:latin typeface="Oswald"/>
              <a:ea typeface="Oswald"/>
              <a:cs typeface="Oswald"/>
              <a:sym typeface="Oswa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213" name="Shape 213"/>
        <p:cNvGrpSpPr/>
        <p:nvPr/>
      </p:nvGrpSpPr>
      <p:grpSpPr>
        <a:xfrm>
          <a:off x="0" y="0"/>
          <a:ext cx="0" cy="0"/>
          <a:chOff x="0" y="0"/>
          <a:chExt cx="0" cy="0"/>
        </a:xfrm>
      </p:grpSpPr>
      <p:pic>
        <p:nvPicPr>
          <p:cNvPr id="214" name="Google Shape;214;p38"/>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71" name="Shape 71"/>
        <p:cNvGrpSpPr/>
        <p:nvPr/>
      </p:nvGrpSpPr>
      <p:grpSpPr>
        <a:xfrm>
          <a:off x="0" y="0"/>
          <a:ext cx="0" cy="0"/>
          <a:chOff x="0" y="0"/>
          <a:chExt cx="0" cy="0"/>
        </a:xfrm>
      </p:grpSpPr>
      <p:sp>
        <p:nvSpPr>
          <p:cNvPr id="72" name="Google Shape;72;p15"/>
          <p:cNvSpPr txBox="1"/>
          <p:nvPr>
            <p:ph type="title"/>
          </p:nvPr>
        </p:nvSpPr>
        <p:spPr>
          <a:xfrm>
            <a:off x="311700" y="445025"/>
            <a:ext cx="36942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many similarities and differences can you list between Christianity and Islam?</a:t>
            </a:r>
            <a:endParaRPr/>
          </a:p>
        </p:txBody>
      </p:sp>
      <p:pic>
        <p:nvPicPr>
          <p:cNvPr id="73" name="Google Shape;73;p15"/>
          <p:cNvPicPr preferRelativeResize="0"/>
          <p:nvPr/>
        </p:nvPicPr>
        <p:blipFill rotWithShape="1">
          <a:blip r:embed="rId3">
            <a:alphaModFix/>
          </a:blip>
          <a:srcRect b="0" l="27849" r="27845" t="0"/>
          <a:stretch/>
        </p:blipFill>
        <p:spPr>
          <a:xfrm>
            <a:off x="4005850" y="0"/>
            <a:ext cx="3429350" cy="5143493"/>
          </a:xfrm>
          <a:prstGeom prst="rect">
            <a:avLst/>
          </a:prstGeom>
          <a:noFill/>
          <a:ln>
            <a:noFill/>
          </a:ln>
        </p:spPr>
      </p:pic>
      <p:sp>
        <p:nvSpPr>
          <p:cNvPr id="74" name="Google Shape;74;p15"/>
          <p:cNvSpPr txBox="1"/>
          <p:nvPr>
            <p:ph idx="1" type="body"/>
          </p:nvPr>
        </p:nvSpPr>
        <p:spPr>
          <a:xfrm>
            <a:off x="311700" y="2571750"/>
            <a:ext cx="3694200" cy="25719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Record your answer.</a:t>
            </a:r>
            <a:endParaRPr/>
          </a:p>
          <a:p>
            <a:pPr indent="0" lvl="0" marL="0" rtl="0" algn="l">
              <a:spcBef>
                <a:spcPts val="1600"/>
              </a:spcBef>
              <a:spcAft>
                <a:spcPts val="1600"/>
              </a:spcAft>
              <a:buNone/>
            </a:pPr>
            <a:r>
              <a:t/>
            </a:r>
            <a:endParaRPr/>
          </a:p>
        </p:txBody>
      </p:sp>
      <p:pic>
        <p:nvPicPr>
          <p:cNvPr id="75" name="Google Shape;75;p15"/>
          <p:cNvPicPr preferRelativeResize="0"/>
          <p:nvPr/>
        </p:nvPicPr>
        <p:blipFill rotWithShape="1">
          <a:blip r:embed="rId4">
            <a:alphaModFix/>
          </a:blip>
          <a:srcRect b="0" l="19177" r="5820" t="0"/>
          <a:stretch/>
        </p:blipFill>
        <p:spPr>
          <a:xfrm>
            <a:off x="7435199" y="4"/>
            <a:ext cx="1708802" cy="1708772"/>
          </a:xfrm>
          <a:prstGeom prst="rect">
            <a:avLst/>
          </a:prstGeom>
          <a:noFill/>
          <a:ln>
            <a:noFill/>
          </a:ln>
        </p:spPr>
      </p:pic>
      <p:pic>
        <p:nvPicPr>
          <p:cNvPr id="76" name="Google Shape;76;p15"/>
          <p:cNvPicPr preferRelativeResize="0"/>
          <p:nvPr/>
        </p:nvPicPr>
        <p:blipFill rotWithShape="1">
          <a:blip r:embed="rId5">
            <a:alphaModFix/>
          </a:blip>
          <a:srcRect b="45421" l="28451" r="22663" t="21355"/>
          <a:stretch/>
        </p:blipFill>
        <p:spPr>
          <a:xfrm>
            <a:off x="7435201" y="3434875"/>
            <a:ext cx="1708799" cy="1708772"/>
          </a:xfrm>
          <a:prstGeom prst="rect">
            <a:avLst/>
          </a:prstGeom>
          <a:noFill/>
          <a:ln>
            <a:noFill/>
          </a:ln>
        </p:spPr>
      </p:pic>
      <p:pic>
        <p:nvPicPr>
          <p:cNvPr id="77" name="Google Shape;77;p15"/>
          <p:cNvPicPr preferRelativeResize="0"/>
          <p:nvPr/>
        </p:nvPicPr>
        <p:blipFill rotWithShape="1">
          <a:blip r:embed="rId6">
            <a:alphaModFix/>
          </a:blip>
          <a:srcRect b="499" l="12508" r="12500" t="-500"/>
          <a:stretch/>
        </p:blipFill>
        <p:spPr>
          <a:xfrm>
            <a:off x="7437949" y="1708775"/>
            <a:ext cx="1708802" cy="170877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81" name="Shape 81"/>
        <p:cNvGrpSpPr/>
        <p:nvPr/>
      </p:nvGrpSpPr>
      <p:grpSpPr>
        <a:xfrm>
          <a:off x="0" y="0"/>
          <a:ext cx="0" cy="0"/>
          <a:chOff x="0" y="0"/>
          <a:chExt cx="0" cy="0"/>
        </a:xfrm>
      </p:grpSpPr>
      <p:sp>
        <p:nvSpPr>
          <p:cNvPr id="82" name="Google Shape;82;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Big Idea: </a:t>
            </a:r>
            <a:endParaRPr/>
          </a:p>
        </p:txBody>
      </p:sp>
      <p:sp>
        <p:nvSpPr>
          <p:cNvPr id="83" name="Google Shape;83;p16"/>
          <p:cNvSpPr txBox="1"/>
          <p:nvPr>
            <p:ph idx="1" type="body"/>
          </p:nvPr>
        </p:nvSpPr>
        <p:spPr>
          <a:xfrm>
            <a:off x="311700" y="1152475"/>
            <a:ext cx="8332800" cy="3990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latin typeface="Oswald"/>
                <a:ea typeface="Oswald"/>
                <a:cs typeface="Oswald"/>
                <a:sym typeface="Oswald"/>
              </a:rPr>
              <a:t>Christian belief and practice is based on the Bible. </a:t>
            </a:r>
            <a:endParaRPr sz="3600">
              <a:latin typeface="Oswald"/>
              <a:ea typeface="Oswald"/>
              <a:cs typeface="Oswald"/>
              <a:sym typeface="Oswald"/>
            </a:endParaRPr>
          </a:p>
          <a:p>
            <a:pPr indent="0" lvl="0" marL="0" rtl="0" algn="l">
              <a:spcBef>
                <a:spcPts val="1600"/>
              </a:spcBef>
              <a:spcAft>
                <a:spcPts val="0"/>
              </a:spcAft>
              <a:buNone/>
            </a:pPr>
            <a:r>
              <a:rPr lang="en" sz="3600">
                <a:latin typeface="Oswald"/>
                <a:ea typeface="Oswald"/>
                <a:cs typeface="Oswald"/>
                <a:sym typeface="Oswald"/>
              </a:rPr>
              <a:t>And the central message of the Bible is: Jesus the Messiah is Savior and Lord.</a:t>
            </a:r>
            <a:endParaRPr sz="3600">
              <a:latin typeface="Oswald"/>
              <a:ea typeface="Oswald"/>
              <a:cs typeface="Oswald"/>
              <a:sym typeface="Oswald"/>
            </a:endParaRPr>
          </a:p>
          <a:p>
            <a:pPr indent="0" lvl="0" marL="0" rtl="0" algn="l">
              <a:spcBef>
                <a:spcPts val="1600"/>
              </a:spcBef>
              <a:spcAft>
                <a:spcPts val="160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87" name="Shape 87"/>
        <p:cNvGrpSpPr/>
        <p:nvPr/>
      </p:nvGrpSpPr>
      <p:grpSpPr>
        <a:xfrm>
          <a:off x="0" y="0"/>
          <a:ext cx="0" cy="0"/>
          <a:chOff x="0" y="0"/>
          <a:chExt cx="0" cy="0"/>
        </a:xfrm>
      </p:grpSpPr>
      <p:sp>
        <p:nvSpPr>
          <p:cNvPr id="88" name="Google Shape;88;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We’ll Look At:</a:t>
            </a:r>
            <a:r>
              <a:rPr lang="en"/>
              <a:t> </a:t>
            </a:r>
            <a:endParaRPr/>
          </a:p>
        </p:txBody>
      </p:sp>
      <p:sp>
        <p:nvSpPr>
          <p:cNvPr id="89" name="Google Shape;89;p17"/>
          <p:cNvSpPr txBox="1"/>
          <p:nvPr>
            <p:ph idx="1" type="body"/>
          </p:nvPr>
        </p:nvSpPr>
        <p:spPr>
          <a:xfrm>
            <a:off x="311700" y="1152475"/>
            <a:ext cx="8332800" cy="3990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latin typeface="Oswald"/>
                <a:ea typeface="Oswald"/>
                <a:cs typeface="Oswald"/>
                <a:sym typeface="Oswald"/>
              </a:rPr>
              <a:t>Who Is Jesus?</a:t>
            </a:r>
            <a:endParaRPr sz="3600">
              <a:latin typeface="Oswald"/>
              <a:ea typeface="Oswald"/>
              <a:cs typeface="Oswald"/>
              <a:sym typeface="Oswald"/>
            </a:endParaRPr>
          </a:p>
          <a:p>
            <a:pPr indent="0" lvl="0" marL="0" rtl="0" algn="l">
              <a:spcBef>
                <a:spcPts val="1600"/>
              </a:spcBef>
              <a:spcAft>
                <a:spcPts val="0"/>
              </a:spcAft>
              <a:buNone/>
            </a:pPr>
            <a:r>
              <a:rPr lang="en" sz="3600">
                <a:latin typeface="Oswald"/>
                <a:ea typeface="Oswald"/>
                <a:cs typeface="Oswald"/>
                <a:sym typeface="Oswald"/>
              </a:rPr>
              <a:t>What Christians Believe</a:t>
            </a:r>
            <a:endParaRPr sz="3600">
              <a:latin typeface="Oswald"/>
              <a:ea typeface="Oswald"/>
              <a:cs typeface="Oswald"/>
              <a:sym typeface="Oswald"/>
            </a:endParaRPr>
          </a:p>
          <a:p>
            <a:pPr indent="0" lvl="0" marL="0" rtl="0" algn="l">
              <a:spcBef>
                <a:spcPts val="1600"/>
              </a:spcBef>
              <a:spcAft>
                <a:spcPts val="0"/>
              </a:spcAft>
              <a:buNone/>
            </a:pPr>
            <a:r>
              <a:rPr lang="en" sz="3600">
                <a:latin typeface="Oswald"/>
                <a:ea typeface="Oswald"/>
                <a:cs typeface="Oswald"/>
                <a:sym typeface="Oswald"/>
              </a:rPr>
              <a:t>What We Do</a:t>
            </a:r>
            <a:endParaRPr sz="3600">
              <a:latin typeface="Oswald"/>
              <a:ea typeface="Oswald"/>
              <a:cs typeface="Oswald"/>
              <a:sym typeface="Oswald"/>
            </a:endParaRPr>
          </a:p>
          <a:p>
            <a:pPr indent="0" lvl="0" marL="0" rtl="0" algn="l">
              <a:spcBef>
                <a:spcPts val="1600"/>
              </a:spcBef>
              <a:spcAft>
                <a:spcPts val="0"/>
              </a:spcAft>
              <a:buNone/>
            </a:pPr>
            <a:r>
              <a:rPr lang="en" sz="3600">
                <a:latin typeface="Oswald"/>
                <a:ea typeface="Oswald"/>
                <a:cs typeface="Oswald"/>
                <a:sym typeface="Oswald"/>
              </a:rPr>
              <a:t>What Makes Us Christian</a:t>
            </a:r>
            <a:endParaRPr sz="3600">
              <a:latin typeface="Oswald"/>
              <a:ea typeface="Oswald"/>
              <a:cs typeface="Oswald"/>
              <a:sym typeface="Oswald"/>
            </a:endParaRPr>
          </a:p>
          <a:p>
            <a:pPr indent="0" lvl="0" marL="0" rtl="0" algn="l">
              <a:spcBef>
                <a:spcPts val="1600"/>
              </a:spcBef>
              <a:spcAft>
                <a:spcPts val="160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93" name="Shape 93"/>
        <p:cNvGrpSpPr/>
        <p:nvPr/>
      </p:nvGrpSpPr>
      <p:grpSpPr>
        <a:xfrm>
          <a:off x="0" y="0"/>
          <a:ext cx="0" cy="0"/>
          <a:chOff x="0" y="0"/>
          <a:chExt cx="0" cy="0"/>
        </a:xfrm>
      </p:grpSpPr>
      <p:sp>
        <p:nvSpPr>
          <p:cNvPr id="94" name="Google Shape;94;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Who Is Jesus? (Acts 10:37-42)</a:t>
            </a:r>
            <a:endParaRPr/>
          </a:p>
        </p:txBody>
      </p:sp>
      <p:sp>
        <p:nvSpPr>
          <p:cNvPr id="95" name="Google Shape;95;p18"/>
          <p:cNvSpPr txBox="1"/>
          <p:nvPr>
            <p:ph idx="1" type="body"/>
          </p:nvPr>
        </p:nvSpPr>
        <p:spPr>
          <a:xfrm>
            <a:off x="311700" y="1152475"/>
            <a:ext cx="8332800" cy="3990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latin typeface="Oswald"/>
                <a:ea typeface="Oswald"/>
                <a:cs typeface="Oswald"/>
                <a:sym typeface="Oswald"/>
              </a:rPr>
              <a:t>“</a:t>
            </a:r>
            <a:r>
              <a:rPr lang="en" sz="3600">
                <a:latin typeface="Oswald"/>
                <a:ea typeface="Oswald"/>
                <a:cs typeface="Oswald"/>
                <a:sym typeface="Oswald"/>
              </a:rPr>
              <a:t>...</a:t>
            </a:r>
            <a:r>
              <a:rPr lang="en" sz="3600">
                <a:latin typeface="Oswald"/>
                <a:ea typeface="Oswald"/>
                <a:cs typeface="Oswald"/>
                <a:sym typeface="Oswald"/>
              </a:rPr>
              <a:t>God anointed Jesus… with the Holy Spirit and with power… he went about doing good and healing… </a:t>
            </a:r>
            <a:r>
              <a:rPr lang="en" sz="3600">
                <a:latin typeface="Oswald"/>
                <a:ea typeface="Oswald"/>
                <a:cs typeface="Oswald"/>
                <a:sym typeface="Oswald"/>
              </a:rPr>
              <a:t>yet </a:t>
            </a:r>
            <a:r>
              <a:rPr lang="en" sz="3600">
                <a:latin typeface="Oswald"/>
                <a:ea typeface="Oswald"/>
                <a:cs typeface="Oswald"/>
                <a:sym typeface="Oswald"/>
              </a:rPr>
              <a:t>they killed him by hanging him on a tree. God raised up this man on the third day and caused him to be seen… he is… appointed by God to be the judge of the living and the dead.”</a:t>
            </a:r>
            <a:endParaRPr sz="3600">
              <a:latin typeface="Oswald"/>
              <a:ea typeface="Oswald"/>
              <a:cs typeface="Oswald"/>
              <a:sym typeface="Oswald"/>
            </a:endParaRPr>
          </a:p>
          <a:p>
            <a:pPr indent="0" lvl="0" marL="0" rtl="0" algn="l">
              <a:spcBef>
                <a:spcPts val="1600"/>
              </a:spcBef>
              <a:spcAft>
                <a:spcPts val="160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99" name="Shape 99"/>
        <p:cNvGrpSpPr/>
        <p:nvPr/>
      </p:nvGrpSpPr>
      <p:grpSpPr>
        <a:xfrm>
          <a:off x="0" y="0"/>
          <a:ext cx="0" cy="0"/>
          <a:chOff x="0" y="0"/>
          <a:chExt cx="0" cy="0"/>
        </a:xfrm>
      </p:grpSpPr>
      <p:sp>
        <p:nvSpPr>
          <p:cNvPr id="100" name="Google Shape;100;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 went about doing good and healing”</a:t>
            </a:r>
            <a:endParaRPr/>
          </a:p>
        </p:txBody>
      </p:sp>
      <p:sp>
        <p:nvSpPr>
          <p:cNvPr id="101" name="Google Shape;101;p19"/>
          <p:cNvSpPr txBox="1"/>
          <p:nvPr>
            <p:ph idx="1" type="body"/>
          </p:nvPr>
        </p:nvSpPr>
        <p:spPr>
          <a:xfrm>
            <a:off x="311700" y="1152475"/>
            <a:ext cx="8332800" cy="3990900"/>
          </a:xfrm>
          <a:prstGeom prst="rect">
            <a:avLst/>
          </a:prstGeom>
        </p:spPr>
        <p:txBody>
          <a:bodyPr anchorCtr="0" anchor="t" bIns="91425" lIns="91425" spcFirstLastPara="1" rIns="91425" wrap="square" tIns="91425">
            <a:noAutofit/>
          </a:bodyPr>
          <a:lstStyle/>
          <a:p>
            <a:pPr indent="-457200" lvl="0" marL="457200" rtl="0" algn="l">
              <a:spcBef>
                <a:spcPts val="0"/>
              </a:spcBef>
              <a:spcAft>
                <a:spcPts val="0"/>
              </a:spcAft>
              <a:buSzPts val="3600"/>
              <a:buFont typeface="Oswald"/>
              <a:buChar char="●"/>
            </a:pPr>
            <a:r>
              <a:rPr lang="en" sz="3600">
                <a:latin typeface="Oswald"/>
                <a:ea typeface="Oswald"/>
                <a:cs typeface="Oswald"/>
                <a:sym typeface="Oswald"/>
              </a:rPr>
              <a:t>He turned water into wine.</a:t>
            </a:r>
            <a:endParaRPr sz="3600">
              <a:latin typeface="Oswald"/>
              <a:ea typeface="Oswald"/>
              <a:cs typeface="Oswald"/>
              <a:sym typeface="Oswald"/>
            </a:endParaRPr>
          </a:p>
          <a:p>
            <a:pPr indent="-457200" lvl="0" marL="457200" rtl="0" algn="l">
              <a:spcBef>
                <a:spcPts val="0"/>
              </a:spcBef>
              <a:spcAft>
                <a:spcPts val="0"/>
              </a:spcAft>
              <a:buSzPts val="3600"/>
              <a:buFont typeface="Oswald"/>
              <a:buChar char="●"/>
            </a:pPr>
            <a:r>
              <a:rPr lang="en" sz="3600">
                <a:latin typeface="Oswald"/>
                <a:ea typeface="Oswald"/>
                <a:cs typeface="Oswald"/>
                <a:sym typeface="Oswald"/>
              </a:rPr>
              <a:t>He healed a royal official’s son. </a:t>
            </a:r>
            <a:endParaRPr sz="3600">
              <a:latin typeface="Oswald"/>
              <a:ea typeface="Oswald"/>
              <a:cs typeface="Oswald"/>
              <a:sym typeface="Oswald"/>
            </a:endParaRPr>
          </a:p>
          <a:p>
            <a:pPr indent="-457200" lvl="0" marL="457200" rtl="0" algn="l">
              <a:spcBef>
                <a:spcPts val="0"/>
              </a:spcBef>
              <a:spcAft>
                <a:spcPts val="0"/>
              </a:spcAft>
              <a:buSzPts val="3600"/>
              <a:buFont typeface="Oswald"/>
              <a:buChar char="●"/>
            </a:pPr>
            <a:r>
              <a:rPr lang="en" sz="3600">
                <a:latin typeface="Oswald"/>
                <a:ea typeface="Oswald"/>
                <a:cs typeface="Oswald"/>
                <a:sym typeface="Oswald"/>
              </a:rPr>
              <a:t>He healed a paralyzed man. </a:t>
            </a:r>
            <a:endParaRPr sz="3600">
              <a:latin typeface="Oswald"/>
              <a:ea typeface="Oswald"/>
              <a:cs typeface="Oswald"/>
              <a:sym typeface="Oswald"/>
            </a:endParaRPr>
          </a:p>
          <a:p>
            <a:pPr indent="-457200" lvl="0" marL="457200" rtl="0" algn="l">
              <a:spcBef>
                <a:spcPts val="0"/>
              </a:spcBef>
              <a:spcAft>
                <a:spcPts val="0"/>
              </a:spcAft>
              <a:buSzPts val="3600"/>
              <a:buFont typeface="Oswald"/>
              <a:buChar char="●"/>
            </a:pPr>
            <a:r>
              <a:rPr lang="en" sz="3600">
                <a:latin typeface="Oswald"/>
                <a:ea typeface="Oswald"/>
                <a:cs typeface="Oswald"/>
                <a:sym typeface="Oswald"/>
              </a:rPr>
              <a:t>He walked on water. </a:t>
            </a:r>
            <a:endParaRPr sz="3600">
              <a:latin typeface="Oswald"/>
              <a:ea typeface="Oswald"/>
              <a:cs typeface="Oswald"/>
              <a:sym typeface="Oswald"/>
            </a:endParaRPr>
          </a:p>
          <a:p>
            <a:pPr indent="-457200" lvl="0" marL="457200" rtl="0" algn="l">
              <a:spcBef>
                <a:spcPts val="0"/>
              </a:spcBef>
              <a:spcAft>
                <a:spcPts val="0"/>
              </a:spcAft>
              <a:buSzPts val="3600"/>
              <a:buFont typeface="Oswald"/>
              <a:buChar char="●"/>
            </a:pPr>
            <a:r>
              <a:rPr lang="en" sz="3600">
                <a:latin typeface="Oswald"/>
                <a:ea typeface="Oswald"/>
                <a:cs typeface="Oswald"/>
                <a:sym typeface="Oswald"/>
              </a:rPr>
              <a:t>He healed a man born blind. </a:t>
            </a:r>
            <a:endParaRPr sz="3600">
              <a:latin typeface="Oswald"/>
              <a:ea typeface="Oswald"/>
              <a:cs typeface="Oswald"/>
              <a:sym typeface="Oswald"/>
            </a:endParaRPr>
          </a:p>
          <a:p>
            <a:pPr indent="-457200" lvl="0" marL="457200" rtl="0" algn="l">
              <a:spcBef>
                <a:spcPts val="0"/>
              </a:spcBef>
              <a:spcAft>
                <a:spcPts val="0"/>
              </a:spcAft>
              <a:buSzPts val="3600"/>
              <a:buFont typeface="Oswald"/>
              <a:buChar char="●"/>
            </a:pPr>
            <a:r>
              <a:rPr lang="en" sz="3600">
                <a:latin typeface="Oswald"/>
                <a:ea typeface="Oswald"/>
                <a:cs typeface="Oswald"/>
                <a:sym typeface="Oswald"/>
              </a:rPr>
              <a:t>He raised his friend Lazarus from the dead.</a:t>
            </a:r>
            <a:endParaRPr sz="3600">
              <a:latin typeface="Oswald"/>
              <a:ea typeface="Oswald"/>
              <a:cs typeface="Oswald"/>
              <a:sym typeface="Oswa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105" name="Shape 105"/>
        <p:cNvGrpSpPr/>
        <p:nvPr/>
      </p:nvGrpSpPr>
      <p:grpSpPr>
        <a:xfrm>
          <a:off x="0" y="0"/>
          <a:ext cx="0" cy="0"/>
          <a:chOff x="0" y="0"/>
          <a:chExt cx="0" cy="0"/>
        </a:xfrm>
      </p:grpSpPr>
      <p:sp>
        <p:nvSpPr>
          <p:cNvPr id="106" name="Google Shape;106;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“Yet they killed him by hanging him on a tree”</a:t>
            </a:r>
            <a:endParaRPr/>
          </a:p>
        </p:txBody>
      </p:sp>
      <p:sp>
        <p:nvSpPr>
          <p:cNvPr id="107" name="Google Shape;107;p20"/>
          <p:cNvSpPr txBox="1"/>
          <p:nvPr>
            <p:ph idx="1" type="body"/>
          </p:nvPr>
        </p:nvSpPr>
        <p:spPr>
          <a:xfrm>
            <a:off x="311700" y="1152475"/>
            <a:ext cx="8332800" cy="3990900"/>
          </a:xfrm>
          <a:prstGeom prst="rect">
            <a:avLst/>
          </a:prstGeom>
        </p:spPr>
        <p:txBody>
          <a:bodyPr anchorCtr="0" anchor="t" bIns="91425" lIns="91425" spcFirstLastPara="1" rIns="91425" wrap="square" tIns="91425">
            <a:noAutofit/>
          </a:bodyPr>
          <a:lstStyle/>
          <a:p>
            <a:pPr indent="-457200" lvl="0" marL="457200" rtl="0" algn="l">
              <a:spcBef>
                <a:spcPts val="0"/>
              </a:spcBef>
              <a:spcAft>
                <a:spcPts val="0"/>
              </a:spcAft>
              <a:buSzPts val="3600"/>
              <a:buFont typeface="Oswald"/>
              <a:buChar char="●"/>
            </a:pPr>
            <a:r>
              <a:rPr lang="en" sz="3600">
                <a:latin typeface="Oswald"/>
                <a:ea typeface="Oswald"/>
                <a:cs typeface="Oswald"/>
                <a:sym typeface="Oswald"/>
              </a:rPr>
              <a:t>They brought him to the Place of the Skull.</a:t>
            </a:r>
            <a:endParaRPr sz="3600">
              <a:latin typeface="Oswald"/>
              <a:ea typeface="Oswald"/>
              <a:cs typeface="Oswald"/>
              <a:sym typeface="Oswald"/>
            </a:endParaRPr>
          </a:p>
          <a:p>
            <a:pPr indent="-457200" lvl="0" marL="457200" rtl="0" algn="l">
              <a:spcBef>
                <a:spcPts val="0"/>
              </a:spcBef>
              <a:spcAft>
                <a:spcPts val="0"/>
              </a:spcAft>
              <a:buSzPts val="3600"/>
              <a:buFont typeface="Oswald"/>
              <a:buChar char="●"/>
            </a:pPr>
            <a:r>
              <a:rPr lang="en" sz="3600">
                <a:latin typeface="Oswald"/>
                <a:ea typeface="Oswald"/>
                <a:cs typeface="Oswald"/>
                <a:sym typeface="Oswald"/>
              </a:rPr>
              <a:t>They crucified him between criminals.</a:t>
            </a:r>
            <a:endParaRPr sz="3600">
              <a:latin typeface="Oswald"/>
              <a:ea typeface="Oswald"/>
              <a:cs typeface="Oswald"/>
              <a:sym typeface="Oswald"/>
            </a:endParaRPr>
          </a:p>
          <a:p>
            <a:pPr indent="-457200" lvl="0" marL="457200" rtl="0" algn="l">
              <a:spcBef>
                <a:spcPts val="0"/>
              </a:spcBef>
              <a:spcAft>
                <a:spcPts val="0"/>
              </a:spcAft>
              <a:buSzPts val="3600"/>
              <a:buFont typeface="Oswald"/>
              <a:buChar char="●"/>
            </a:pPr>
            <a:r>
              <a:rPr lang="en" sz="3600">
                <a:latin typeface="Oswald"/>
                <a:ea typeface="Oswald"/>
                <a:cs typeface="Oswald"/>
                <a:sym typeface="Oswald"/>
              </a:rPr>
              <a:t>Passers-by insulted him.</a:t>
            </a:r>
            <a:endParaRPr sz="3600">
              <a:latin typeface="Oswald"/>
              <a:ea typeface="Oswald"/>
              <a:cs typeface="Oswald"/>
              <a:sym typeface="Oswald"/>
            </a:endParaRPr>
          </a:p>
          <a:p>
            <a:pPr indent="-457200" lvl="0" marL="457200" rtl="0" algn="l">
              <a:spcBef>
                <a:spcPts val="0"/>
              </a:spcBef>
              <a:spcAft>
                <a:spcPts val="0"/>
              </a:spcAft>
              <a:buSzPts val="3600"/>
              <a:buFont typeface="Oswald"/>
              <a:buChar char="●"/>
            </a:pPr>
            <a:r>
              <a:rPr lang="en" sz="3600">
                <a:latin typeface="Oswald"/>
                <a:ea typeface="Oswald"/>
                <a:cs typeface="Oswald"/>
                <a:sym typeface="Oswald"/>
              </a:rPr>
              <a:t>Darkness fell and he cried out.</a:t>
            </a:r>
            <a:endParaRPr sz="3600">
              <a:latin typeface="Oswald"/>
              <a:ea typeface="Oswald"/>
              <a:cs typeface="Oswald"/>
              <a:sym typeface="Oswald"/>
            </a:endParaRPr>
          </a:p>
          <a:p>
            <a:pPr indent="-457200" lvl="0" marL="457200" rtl="0" algn="l">
              <a:spcBef>
                <a:spcPts val="0"/>
              </a:spcBef>
              <a:spcAft>
                <a:spcPts val="0"/>
              </a:spcAft>
              <a:buSzPts val="3600"/>
              <a:buFont typeface="Oswald"/>
              <a:buChar char="●"/>
            </a:pPr>
            <a:r>
              <a:rPr lang="en" sz="3600">
                <a:latin typeface="Oswald"/>
                <a:ea typeface="Oswald"/>
                <a:cs typeface="Oswald"/>
                <a:sym typeface="Oswald"/>
              </a:rPr>
              <a:t>The temple curtain was torn. </a:t>
            </a:r>
            <a:endParaRPr sz="3600">
              <a:latin typeface="Oswald"/>
              <a:ea typeface="Oswald"/>
              <a:cs typeface="Oswald"/>
              <a:sym typeface="Oswald"/>
            </a:endParaRPr>
          </a:p>
          <a:p>
            <a:pPr indent="-457200" lvl="0" marL="457200" rtl="0" algn="l">
              <a:spcBef>
                <a:spcPts val="0"/>
              </a:spcBef>
              <a:spcAft>
                <a:spcPts val="0"/>
              </a:spcAft>
              <a:buSzPts val="3600"/>
              <a:buFont typeface="Oswald"/>
              <a:buChar char="●"/>
            </a:pPr>
            <a:r>
              <a:rPr lang="en" sz="3600">
                <a:latin typeface="Oswald"/>
                <a:ea typeface="Oswald"/>
                <a:cs typeface="Oswald"/>
                <a:sym typeface="Oswald"/>
              </a:rPr>
              <a:t>“Truly this man was the Son of God!”</a:t>
            </a:r>
            <a:endParaRPr sz="3600">
              <a:latin typeface="Oswald"/>
              <a:ea typeface="Oswald"/>
              <a:cs typeface="Oswald"/>
              <a:sym typeface="Oswa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111" name="Shape 111"/>
        <p:cNvGrpSpPr/>
        <p:nvPr/>
      </p:nvGrpSpPr>
      <p:grpSpPr>
        <a:xfrm>
          <a:off x="0" y="0"/>
          <a:ext cx="0" cy="0"/>
          <a:chOff x="0" y="0"/>
          <a:chExt cx="0" cy="0"/>
        </a:xfrm>
      </p:grpSpPr>
      <p:sp>
        <p:nvSpPr>
          <p:cNvPr id="112" name="Google Shape;112;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a:solidFill>
                  <a:srgbClr val="FFFFFF"/>
                </a:solidFill>
              </a:rPr>
              <a:t> “God raised up this man... and caused him to be seen”</a:t>
            </a:r>
            <a:endParaRPr>
              <a:solidFill>
                <a:srgbClr val="FFFFFF"/>
              </a:solidFill>
            </a:endParaRPr>
          </a:p>
        </p:txBody>
      </p:sp>
      <p:sp>
        <p:nvSpPr>
          <p:cNvPr id="113" name="Google Shape;113;p21"/>
          <p:cNvSpPr txBox="1"/>
          <p:nvPr>
            <p:ph idx="1" type="body"/>
          </p:nvPr>
        </p:nvSpPr>
        <p:spPr>
          <a:xfrm>
            <a:off x="311700" y="1152475"/>
            <a:ext cx="8332800" cy="3990900"/>
          </a:xfrm>
          <a:prstGeom prst="rect">
            <a:avLst/>
          </a:prstGeom>
        </p:spPr>
        <p:txBody>
          <a:bodyPr anchorCtr="0" anchor="t" bIns="91425" lIns="91425" spcFirstLastPara="1" rIns="91425" wrap="square" tIns="91425">
            <a:noAutofit/>
          </a:bodyPr>
          <a:lstStyle/>
          <a:p>
            <a:pPr indent="-457200" lvl="0" marL="457200" rtl="0" algn="l">
              <a:spcBef>
                <a:spcPts val="0"/>
              </a:spcBef>
              <a:spcAft>
                <a:spcPts val="0"/>
              </a:spcAft>
              <a:buSzPts val="3600"/>
              <a:buFont typeface="Oswald"/>
              <a:buChar char="●"/>
            </a:pPr>
            <a:r>
              <a:rPr lang="en" sz="3600">
                <a:latin typeface="Oswald"/>
                <a:ea typeface="Oswald"/>
                <a:cs typeface="Oswald"/>
                <a:sym typeface="Oswald"/>
              </a:rPr>
              <a:t>After an earthquake, two female disciples found an angel at the tomb.</a:t>
            </a:r>
            <a:endParaRPr sz="3600">
              <a:latin typeface="Oswald"/>
              <a:ea typeface="Oswald"/>
              <a:cs typeface="Oswald"/>
              <a:sym typeface="Oswald"/>
            </a:endParaRPr>
          </a:p>
          <a:p>
            <a:pPr indent="-457200" lvl="0" marL="457200" rtl="0" algn="l">
              <a:spcBef>
                <a:spcPts val="0"/>
              </a:spcBef>
              <a:spcAft>
                <a:spcPts val="0"/>
              </a:spcAft>
              <a:buSzPts val="3600"/>
              <a:buFont typeface="Oswald"/>
              <a:buChar char="●"/>
            </a:pPr>
            <a:r>
              <a:rPr lang="en" sz="3600">
                <a:latin typeface="Oswald"/>
                <a:ea typeface="Oswald"/>
                <a:cs typeface="Oswald"/>
                <a:sym typeface="Oswald"/>
              </a:rPr>
              <a:t>The angel: “He has risen from the dead!”</a:t>
            </a:r>
            <a:endParaRPr sz="3600">
              <a:latin typeface="Oswald"/>
              <a:ea typeface="Oswald"/>
              <a:cs typeface="Oswald"/>
              <a:sym typeface="Oswald"/>
            </a:endParaRPr>
          </a:p>
          <a:p>
            <a:pPr indent="-457200" lvl="0" marL="457200" rtl="0" algn="l">
              <a:spcBef>
                <a:spcPts val="0"/>
              </a:spcBef>
              <a:spcAft>
                <a:spcPts val="0"/>
              </a:spcAft>
              <a:buSzPts val="3600"/>
              <a:buFont typeface="Oswald"/>
              <a:buChar char="●"/>
            </a:pPr>
            <a:r>
              <a:rPr lang="en" sz="3600">
                <a:latin typeface="Oswald"/>
                <a:ea typeface="Oswald"/>
                <a:cs typeface="Oswald"/>
                <a:sym typeface="Oswald"/>
              </a:rPr>
              <a:t>Jesus met them and told them, “Do not be afraid. Go and tell my brothers….”</a:t>
            </a:r>
            <a:endParaRPr sz="3600">
              <a:latin typeface="Oswald"/>
              <a:ea typeface="Oswald"/>
              <a:cs typeface="Oswald"/>
              <a:sym typeface="Oswald"/>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